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7" r:id="rId2"/>
    <p:sldId id="270" r:id="rId3"/>
    <p:sldId id="271" r:id="rId4"/>
    <p:sldId id="293" r:id="rId5"/>
    <p:sldId id="260" r:id="rId6"/>
    <p:sldId id="278" r:id="rId7"/>
    <p:sldId id="294" r:id="rId8"/>
    <p:sldId id="280" r:id="rId9"/>
    <p:sldId id="295" r:id="rId10"/>
    <p:sldId id="281" r:id="rId11"/>
    <p:sldId id="264" r:id="rId12"/>
    <p:sldId id="282" r:id="rId13"/>
    <p:sldId id="283" r:id="rId14"/>
    <p:sldId id="284" r:id="rId15"/>
    <p:sldId id="266" r:id="rId16"/>
    <p:sldId id="285" r:id="rId17"/>
    <p:sldId id="286" r:id="rId18"/>
    <p:sldId id="287" r:id="rId19"/>
    <p:sldId id="288" r:id="rId20"/>
    <p:sldId id="289" r:id="rId21"/>
    <p:sldId id="267" r:id="rId22"/>
    <p:sldId id="291" r:id="rId23"/>
    <p:sldId id="292" r:id="rId24"/>
    <p:sldId id="290" r:id="rId25"/>
    <p:sldId id="272"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7800C-E2C8-460F-A305-CEEA63EE19F4}" v="120" dt="2025-04-28T02:35:10.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nna Gillis" userId="6d42bc4d677c1be7" providerId="LiveId" clId="{6467800C-E2C8-460F-A305-CEEA63EE19F4}"/>
    <pc:docChg chg="undo redo custSel addSld delSld modSld sldOrd">
      <pc:chgData name="Genna Gillis" userId="6d42bc4d677c1be7" providerId="LiveId" clId="{6467800C-E2C8-460F-A305-CEEA63EE19F4}" dt="2025-04-28T02:35:10.230" v="9442" actId="26606"/>
      <pc:docMkLst>
        <pc:docMk/>
      </pc:docMkLst>
      <pc:sldChg chg="addSp modSp mod ord">
        <pc:chgData name="Genna Gillis" userId="6d42bc4d677c1be7" providerId="LiveId" clId="{6467800C-E2C8-460F-A305-CEEA63EE19F4}" dt="2025-04-25T22:41:48.215" v="7983" actId="1076"/>
        <pc:sldMkLst>
          <pc:docMk/>
          <pc:sldMk cId="2709190600" sldId="257"/>
        </pc:sldMkLst>
        <pc:picChg chg="add mod">
          <ac:chgData name="Genna Gillis" userId="6d42bc4d677c1be7" providerId="LiveId" clId="{6467800C-E2C8-460F-A305-CEEA63EE19F4}" dt="2025-04-25T22:41:48.215" v="7983" actId="1076"/>
          <ac:picMkLst>
            <pc:docMk/>
            <pc:sldMk cId="2709190600" sldId="257"/>
            <ac:picMk id="7" creationId="{A4187687-729D-C8BE-E37F-02A6E695E080}"/>
          </ac:picMkLst>
        </pc:picChg>
      </pc:sldChg>
      <pc:sldChg chg="modSp del mod">
        <pc:chgData name="Genna Gillis" userId="6d42bc4d677c1be7" providerId="LiveId" clId="{6467800C-E2C8-460F-A305-CEEA63EE19F4}" dt="2025-04-23T00:01:08.294" v="478" actId="2696"/>
        <pc:sldMkLst>
          <pc:docMk/>
          <pc:sldMk cId="614564678" sldId="258"/>
        </pc:sldMkLst>
      </pc:sldChg>
      <pc:sldChg chg="addSp modSp del mod">
        <pc:chgData name="Genna Gillis" userId="6d42bc4d677c1be7" providerId="LiveId" clId="{6467800C-E2C8-460F-A305-CEEA63EE19F4}" dt="2025-04-25T22:29:04.709" v="7960" actId="2696"/>
        <pc:sldMkLst>
          <pc:docMk/>
          <pc:sldMk cId="1776219433" sldId="259"/>
        </pc:sldMkLst>
      </pc:sldChg>
      <pc:sldChg chg="addSp delSp modSp mod setBg addAnim">
        <pc:chgData name="Genna Gillis" userId="6d42bc4d677c1be7" providerId="LiveId" clId="{6467800C-E2C8-460F-A305-CEEA63EE19F4}" dt="2025-04-25T21:26:19.764" v="5517" actId="1076"/>
        <pc:sldMkLst>
          <pc:docMk/>
          <pc:sldMk cId="1668774774" sldId="260"/>
        </pc:sldMkLst>
        <pc:spChg chg="mod">
          <ac:chgData name="Genna Gillis" userId="6d42bc4d677c1be7" providerId="LiveId" clId="{6467800C-E2C8-460F-A305-CEEA63EE19F4}" dt="2025-04-25T21:26:19.764" v="5517" actId="1076"/>
          <ac:spMkLst>
            <pc:docMk/>
            <pc:sldMk cId="1668774774" sldId="260"/>
            <ac:spMk id="2" creationId="{ACCA0273-30B6-1689-42A1-37AC56C3DAA0}"/>
          </ac:spMkLst>
        </pc:spChg>
        <pc:spChg chg="mod">
          <ac:chgData name="Genna Gillis" userId="6d42bc4d677c1be7" providerId="LiveId" clId="{6467800C-E2C8-460F-A305-CEEA63EE19F4}" dt="2025-04-25T20:22:31.266" v="4980" actId="26606"/>
          <ac:spMkLst>
            <pc:docMk/>
            <pc:sldMk cId="1668774774" sldId="260"/>
            <ac:spMk id="3" creationId="{E6E2F544-8CD0-8628-5CF1-F7ECF60008E7}"/>
          </ac:spMkLst>
        </pc:spChg>
        <pc:spChg chg="add">
          <ac:chgData name="Genna Gillis" userId="6d42bc4d677c1be7" providerId="LiveId" clId="{6467800C-E2C8-460F-A305-CEEA63EE19F4}" dt="2025-04-25T20:22:31.266" v="4980" actId="26606"/>
          <ac:spMkLst>
            <pc:docMk/>
            <pc:sldMk cId="1668774774" sldId="260"/>
            <ac:spMk id="53" creationId="{657F69E0-C4B0-4BEC-A689-4F8D877F05D4}"/>
          </ac:spMkLst>
        </pc:spChg>
        <pc:spChg chg="add">
          <ac:chgData name="Genna Gillis" userId="6d42bc4d677c1be7" providerId="LiveId" clId="{6467800C-E2C8-460F-A305-CEEA63EE19F4}" dt="2025-04-25T20:22:31.266" v="4980" actId="26606"/>
          <ac:spMkLst>
            <pc:docMk/>
            <pc:sldMk cId="1668774774" sldId="260"/>
            <ac:spMk id="55" creationId="{9F6380B4-6A1C-481E-8408-B4E6C75B9B81}"/>
          </ac:spMkLst>
        </pc:spChg>
        <pc:picChg chg="add mod">
          <ac:chgData name="Genna Gillis" userId="6d42bc4d677c1be7" providerId="LiveId" clId="{6467800C-E2C8-460F-A305-CEEA63EE19F4}" dt="2025-04-25T20:21:34.005" v="4975" actId="26606"/>
          <ac:picMkLst>
            <pc:docMk/>
            <pc:sldMk cId="1668774774" sldId="260"/>
            <ac:picMk id="5" creationId="{151B1A20-897A-0755-BAD1-08EB520B2D40}"/>
          </ac:picMkLst>
        </pc:picChg>
      </pc:sldChg>
      <pc:sldChg chg="modSp del mod">
        <pc:chgData name="Genna Gillis" userId="6d42bc4d677c1be7" providerId="LiveId" clId="{6467800C-E2C8-460F-A305-CEEA63EE19F4}" dt="2025-04-25T21:51:23.347" v="6825" actId="2696"/>
        <pc:sldMkLst>
          <pc:docMk/>
          <pc:sldMk cId="1499523687" sldId="261"/>
        </pc:sldMkLst>
      </pc:sldChg>
      <pc:sldChg chg="addSp delSp modSp del mod setBg">
        <pc:chgData name="Genna Gillis" userId="6d42bc4d677c1be7" providerId="LiveId" clId="{6467800C-E2C8-460F-A305-CEEA63EE19F4}" dt="2025-04-23T23:32:55.122" v="2160" actId="2696"/>
        <pc:sldMkLst>
          <pc:docMk/>
          <pc:sldMk cId="3069764002" sldId="262"/>
        </pc:sldMkLst>
      </pc:sldChg>
      <pc:sldChg chg="addSp delSp modSp mod setBg">
        <pc:chgData name="Genna Gillis" userId="6d42bc4d677c1be7" providerId="LiveId" clId="{6467800C-E2C8-460F-A305-CEEA63EE19F4}" dt="2025-04-23T23:31:04.223" v="2142" actId="403"/>
        <pc:sldMkLst>
          <pc:docMk/>
          <pc:sldMk cId="492727959" sldId="263"/>
        </pc:sldMkLst>
        <pc:spChg chg="mod">
          <ac:chgData name="Genna Gillis" userId="6d42bc4d677c1be7" providerId="LiveId" clId="{6467800C-E2C8-460F-A305-CEEA63EE19F4}" dt="2025-04-23T22:28:39.659" v="1265" actId="26606"/>
          <ac:spMkLst>
            <pc:docMk/>
            <pc:sldMk cId="492727959" sldId="263"/>
            <ac:spMk id="2" creationId="{DA8BB5F2-14BE-9DA8-70C2-9F555AB64ED3}"/>
          </ac:spMkLst>
        </pc:spChg>
        <pc:spChg chg="mod">
          <ac:chgData name="Genna Gillis" userId="6d42bc4d677c1be7" providerId="LiveId" clId="{6467800C-E2C8-460F-A305-CEEA63EE19F4}" dt="2025-04-23T23:31:04.223" v="2142" actId="403"/>
          <ac:spMkLst>
            <pc:docMk/>
            <pc:sldMk cId="492727959" sldId="263"/>
            <ac:spMk id="3" creationId="{F2D64CAF-4446-9D83-42ED-C41D33C496DB}"/>
          </ac:spMkLst>
        </pc:spChg>
        <pc:spChg chg="add mod">
          <ac:chgData name="Genna Gillis" userId="6d42bc4d677c1be7" providerId="LiveId" clId="{6467800C-E2C8-460F-A305-CEEA63EE19F4}" dt="2025-04-23T22:28:39.659" v="1265" actId="26606"/>
          <ac:spMkLst>
            <pc:docMk/>
            <pc:sldMk cId="492727959" sldId="263"/>
            <ac:spMk id="6" creationId="{98B9159D-ECDB-248E-E8F0-7D3B17A65B8B}"/>
          </ac:spMkLst>
        </pc:spChg>
        <pc:spChg chg="add del">
          <ac:chgData name="Genna Gillis" userId="6d42bc4d677c1be7" providerId="LiveId" clId="{6467800C-E2C8-460F-A305-CEEA63EE19F4}" dt="2025-04-23T22:28:39.659" v="1265" actId="26606"/>
          <ac:spMkLst>
            <pc:docMk/>
            <pc:sldMk cId="492727959" sldId="263"/>
            <ac:spMk id="11" creationId="{657F69E0-C4B0-4BEC-A689-4F8D877F05D4}"/>
          </ac:spMkLst>
        </pc:spChg>
        <pc:spChg chg="add del">
          <ac:chgData name="Genna Gillis" userId="6d42bc4d677c1be7" providerId="LiveId" clId="{6467800C-E2C8-460F-A305-CEEA63EE19F4}" dt="2025-04-23T22:28:39.659" v="1265" actId="26606"/>
          <ac:spMkLst>
            <pc:docMk/>
            <pc:sldMk cId="492727959" sldId="263"/>
            <ac:spMk id="13" creationId="{9F6380B4-6A1C-481E-8408-B4E6C75B9B81}"/>
          </ac:spMkLst>
        </pc:spChg>
        <pc:picChg chg="add mod ord">
          <ac:chgData name="Genna Gillis" userId="6d42bc4d677c1be7" providerId="LiveId" clId="{6467800C-E2C8-460F-A305-CEEA63EE19F4}" dt="2025-04-23T22:28:39.659" v="1265" actId="26606"/>
          <ac:picMkLst>
            <pc:docMk/>
            <pc:sldMk cId="492727959" sldId="263"/>
            <ac:picMk id="5" creationId="{D2C70287-A567-E800-818B-AB3FE5CD68E3}"/>
          </ac:picMkLst>
        </pc:picChg>
      </pc:sldChg>
      <pc:sldChg chg="addSp delSp modSp mod setBg setClrOvrMap">
        <pc:chgData name="Genna Gillis" userId="6d42bc4d677c1be7" providerId="LiveId" clId="{6467800C-E2C8-460F-A305-CEEA63EE19F4}" dt="2025-04-25T21:26:29.550" v="5518" actId="122"/>
        <pc:sldMkLst>
          <pc:docMk/>
          <pc:sldMk cId="3510148965" sldId="264"/>
        </pc:sldMkLst>
        <pc:spChg chg="mod">
          <ac:chgData name="Genna Gillis" userId="6d42bc4d677c1be7" providerId="LiveId" clId="{6467800C-E2C8-460F-A305-CEEA63EE19F4}" dt="2025-04-25T21:26:29.550" v="5518" actId="122"/>
          <ac:spMkLst>
            <pc:docMk/>
            <pc:sldMk cId="3510148965" sldId="264"/>
            <ac:spMk id="2" creationId="{AAEBCF16-2FEF-C949-C777-1525713881AF}"/>
          </ac:spMkLst>
        </pc:spChg>
        <pc:spChg chg="add">
          <ac:chgData name="Genna Gillis" userId="6d42bc4d677c1be7" providerId="LiveId" clId="{6467800C-E2C8-460F-A305-CEEA63EE19F4}" dt="2025-04-25T20:25:39.913" v="4988" actId="26606"/>
          <ac:spMkLst>
            <pc:docMk/>
            <pc:sldMk cId="3510148965" sldId="264"/>
            <ac:spMk id="9" creationId="{96CF2A2B-0745-440C-9224-C5C6A0A4286F}"/>
          </ac:spMkLst>
        </pc:spChg>
        <pc:spChg chg="add">
          <ac:chgData name="Genna Gillis" userId="6d42bc4d677c1be7" providerId="LiveId" clId="{6467800C-E2C8-460F-A305-CEEA63EE19F4}" dt="2025-04-25T20:25:39.913" v="4988" actId="26606"/>
          <ac:spMkLst>
            <pc:docMk/>
            <pc:sldMk cId="3510148965" sldId="264"/>
            <ac:spMk id="11" creationId="{75BE6D6B-84C9-4D2B-97EB-773B7369EF82}"/>
          </ac:spMkLst>
        </pc:spChg>
        <pc:spChg chg="add mod">
          <ac:chgData name="Genna Gillis" userId="6d42bc4d677c1be7" providerId="LiveId" clId="{6467800C-E2C8-460F-A305-CEEA63EE19F4}" dt="2025-04-25T20:26:03.843" v="4991" actId="403"/>
          <ac:spMkLst>
            <pc:docMk/>
            <pc:sldMk cId="3510148965" sldId="264"/>
            <ac:spMk id="17" creationId="{8017848D-CC29-59D0-AF56-2C0F19C5B2F0}"/>
          </ac:spMkLst>
        </pc:spChg>
        <pc:picChg chg="add">
          <ac:chgData name="Genna Gillis" userId="6d42bc4d677c1be7" providerId="LiveId" clId="{6467800C-E2C8-460F-A305-CEEA63EE19F4}" dt="2025-04-25T20:25:39.913" v="4988" actId="26606"/>
          <ac:picMkLst>
            <pc:docMk/>
            <pc:sldMk cId="3510148965" sldId="264"/>
            <ac:picMk id="16" creationId="{5CEF2A7F-E76A-F6AD-CE5B-8A1A5396849A}"/>
          </ac:picMkLst>
        </pc:picChg>
      </pc:sldChg>
      <pc:sldChg chg="del">
        <pc:chgData name="Genna Gillis" userId="6d42bc4d677c1be7" providerId="LiveId" clId="{6467800C-E2C8-460F-A305-CEEA63EE19F4}" dt="2025-04-25T18:33:05.698" v="3473" actId="2696"/>
        <pc:sldMkLst>
          <pc:docMk/>
          <pc:sldMk cId="3249472443" sldId="265"/>
        </pc:sldMkLst>
      </pc:sldChg>
      <pc:sldChg chg="addSp delSp modSp mod setBg">
        <pc:chgData name="Genna Gillis" userId="6d42bc4d677c1be7" providerId="LiveId" clId="{6467800C-E2C8-460F-A305-CEEA63EE19F4}" dt="2025-04-25T22:30:49.525" v="7967" actId="122"/>
        <pc:sldMkLst>
          <pc:docMk/>
          <pc:sldMk cId="3924344104" sldId="266"/>
        </pc:sldMkLst>
        <pc:spChg chg="mod ord">
          <ac:chgData name="Genna Gillis" userId="6d42bc4d677c1be7" providerId="LiveId" clId="{6467800C-E2C8-460F-A305-CEEA63EE19F4}" dt="2025-04-25T22:30:49.525" v="7967" actId="122"/>
          <ac:spMkLst>
            <pc:docMk/>
            <pc:sldMk cId="3924344104" sldId="266"/>
            <ac:spMk id="2" creationId="{9E1D48F2-B5A2-2D46-3761-686BAD464F33}"/>
          </ac:spMkLst>
        </pc:spChg>
        <pc:spChg chg="mod">
          <ac:chgData name="Genna Gillis" userId="6d42bc4d677c1be7" providerId="LiveId" clId="{6467800C-E2C8-460F-A305-CEEA63EE19F4}" dt="2025-04-25T22:30:37.448" v="7963" actId="26606"/>
          <ac:spMkLst>
            <pc:docMk/>
            <pc:sldMk cId="3924344104" sldId="266"/>
            <ac:spMk id="3" creationId="{CA0AF049-E778-491A-0147-84CF61BA7456}"/>
          </ac:spMkLst>
        </pc:spChg>
        <pc:spChg chg="add">
          <ac:chgData name="Genna Gillis" userId="6d42bc4d677c1be7" providerId="LiveId" clId="{6467800C-E2C8-460F-A305-CEEA63EE19F4}" dt="2025-04-25T22:30:37.448" v="7963" actId="26606"/>
          <ac:spMkLst>
            <pc:docMk/>
            <pc:sldMk cId="3924344104" sldId="266"/>
            <ac:spMk id="21" creationId="{7C432AFE-B3D2-4BFF-BF8F-96C27AFF1AC7}"/>
          </ac:spMkLst>
        </pc:spChg>
        <pc:spChg chg="add">
          <ac:chgData name="Genna Gillis" userId="6d42bc4d677c1be7" providerId="LiveId" clId="{6467800C-E2C8-460F-A305-CEEA63EE19F4}" dt="2025-04-25T22:30:37.448" v="7963" actId="26606"/>
          <ac:spMkLst>
            <pc:docMk/>
            <pc:sldMk cId="3924344104" sldId="266"/>
            <ac:spMk id="23" creationId="{AF2F604E-43BE-4DC3-B983-E071523364F8}"/>
          </ac:spMkLst>
        </pc:spChg>
        <pc:spChg chg="add">
          <ac:chgData name="Genna Gillis" userId="6d42bc4d677c1be7" providerId="LiveId" clId="{6467800C-E2C8-460F-A305-CEEA63EE19F4}" dt="2025-04-25T22:30:37.448" v="7963" actId="26606"/>
          <ac:spMkLst>
            <pc:docMk/>
            <pc:sldMk cId="3924344104" sldId="266"/>
            <ac:spMk id="25" creationId="{08C9B587-E65E-4B52-B37C-ABEBB6E87928}"/>
          </ac:spMkLst>
        </pc:spChg>
        <pc:picChg chg="add mod">
          <ac:chgData name="Genna Gillis" userId="6d42bc4d677c1be7" providerId="LiveId" clId="{6467800C-E2C8-460F-A305-CEEA63EE19F4}" dt="2025-04-25T22:30:44.950" v="7965" actId="1076"/>
          <ac:picMkLst>
            <pc:docMk/>
            <pc:sldMk cId="3924344104" sldId="266"/>
            <ac:picMk id="5" creationId="{580F1A7A-2D64-278E-B522-E463BF2549DB}"/>
          </ac:picMkLst>
        </pc:picChg>
      </pc:sldChg>
      <pc:sldChg chg="addSp delSp modSp mod setBg">
        <pc:chgData name="Genna Gillis" userId="6d42bc4d677c1be7" providerId="LiveId" clId="{6467800C-E2C8-460F-A305-CEEA63EE19F4}" dt="2025-04-25T21:58:28.715" v="7054" actId="122"/>
        <pc:sldMkLst>
          <pc:docMk/>
          <pc:sldMk cId="3455659023" sldId="267"/>
        </pc:sldMkLst>
        <pc:spChg chg="mod">
          <ac:chgData name="Genna Gillis" userId="6d42bc4d677c1be7" providerId="LiveId" clId="{6467800C-E2C8-460F-A305-CEEA63EE19F4}" dt="2025-04-25T21:58:21.465" v="7052" actId="122"/>
          <ac:spMkLst>
            <pc:docMk/>
            <pc:sldMk cId="3455659023" sldId="267"/>
            <ac:spMk id="2" creationId="{C65357AD-0F74-C176-2583-81AA6623B447}"/>
          </ac:spMkLst>
        </pc:spChg>
        <pc:spChg chg="mod">
          <ac:chgData name="Genna Gillis" userId="6d42bc4d677c1be7" providerId="LiveId" clId="{6467800C-E2C8-460F-A305-CEEA63EE19F4}" dt="2025-04-25T21:58:28.715" v="7054" actId="122"/>
          <ac:spMkLst>
            <pc:docMk/>
            <pc:sldMk cId="3455659023" sldId="267"/>
            <ac:spMk id="3" creationId="{9E35D573-29EB-1877-A945-A391CD0011FA}"/>
          </ac:spMkLst>
        </pc:spChg>
        <pc:spChg chg="add">
          <ac:chgData name="Genna Gillis" userId="6d42bc4d677c1be7" providerId="LiveId" clId="{6467800C-E2C8-460F-A305-CEEA63EE19F4}" dt="2025-04-25T21:58:12.033" v="7049" actId="26606"/>
          <ac:spMkLst>
            <pc:docMk/>
            <pc:sldMk cId="3455659023" sldId="267"/>
            <ac:spMk id="16" creationId="{96CF2A2B-0745-440C-9224-C5C6A0A4286F}"/>
          </ac:spMkLst>
        </pc:spChg>
        <pc:spChg chg="add">
          <ac:chgData name="Genna Gillis" userId="6d42bc4d677c1be7" providerId="LiveId" clId="{6467800C-E2C8-460F-A305-CEEA63EE19F4}" dt="2025-04-25T21:58:12.033" v="7049" actId="26606"/>
          <ac:spMkLst>
            <pc:docMk/>
            <pc:sldMk cId="3455659023" sldId="267"/>
            <ac:spMk id="18" creationId="{75BE6D6B-84C9-4D2B-97EB-773B7369EF82}"/>
          </ac:spMkLst>
        </pc:spChg>
        <pc:picChg chg="add mod">
          <ac:chgData name="Genna Gillis" userId="6d42bc4d677c1be7" providerId="LiveId" clId="{6467800C-E2C8-460F-A305-CEEA63EE19F4}" dt="2025-04-25T21:58:12.033" v="7049" actId="26606"/>
          <ac:picMkLst>
            <pc:docMk/>
            <pc:sldMk cId="3455659023" sldId="267"/>
            <ac:picMk id="5" creationId="{004BC1CC-0C18-1CA7-7C4B-80F138AF817D}"/>
          </ac:picMkLst>
        </pc:picChg>
      </pc:sldChg>
      <pc:sldChg chg="addSp modSp new del mod setBg">
        <pc:chgData name="Genna Gillis" userId="6d42bc4d677c1be7" providerId="LiveId" clId="{6467800C-E2C8-460F-A305-CEEA63EE19F4}" dt="2025-04-23T00:21:36.434" v="554" actId="2696"/>
        <pc:sldMkLst>
          <pc:docMk/>
          <pc:sldMk cId="2566057658" sldId="268"/>
        </pc:sldMkLst>
      </pc:sldChg>
      <pc:sldChg chg="modSp new del mod">
        <pc:chgData name="Genna Gillis" userId="6d42bc4d677c1be7" providerId="LiveId" clId="{6467800C-E2C8-460F-A305-CEEA63EE19F4}" dt="2025-04-23T00:21:53.543" v="556" actId="2696"/>
        <pc:sldMkLst>
          <pc:docMk/>
          <pc:sldMk cId="135490055" sldId="269"/>
        </pc:sldMkLst>
      </pc:sldChg>
      <pc:sldChg chg="addSp delSp modSp new del mod setBg">
        <pc:chgData name="Genna Gillis" userId="6d42bc4d677c1be7" providerId="LiveId" clId="{6467800C-E2C8-460F-A305-CEEA63EE19F4}" dt="2025-04-23T00:01:14.674" v="479" actId="2696"/>
        <pc:sldMkLst>
          <pc:docMk/>
          <pc:sldMk cId="607931363" sldId="269"/>
        </pc:sldMkLst>
      </pc:sldChg>
      <pc:sldChg chg="addSp delSp modSp add del mod setBg delDesignElem">
        <pc:chgData name="Genna Gillis" userId="6d42bc4d677c1be7" providerId="LiveId" clId="{6467800C-E2C8-460F-A305-CEEA63EE19F4}" dt="2025-04-27T18:25:28.748" v="9359" actId="27636"/>
        <pc:sldMkLst>
          <pc:docMk/>
          <pc:sldMk cId="285041946" sldId="270"/>
        </pc:sldMkLst>
        <pc:spChg chg="mod">
          <ac:chgData name="Genna Gillis" userId="6d42bc4d677c1be7" providerId="LiveId" clId="{6467800C-E2C8-460F-A305-CEEA63EE19F4}" dt="2025-04-27T18:25:23.249" v="9355" actId="404"/>
          <ac:spMkLst>
            <pc:docMk/>
            <pc:sldMk cId="285041946" sldId="270"/>
            <ac:spMk id="2" creationId="{36D80C22-6DC6-43A2-6942-81E6F30C28D6}"/>
          </ac:spMkLst>
        </pc:spChg>
        <pc:spChg chg="mod">
          <ac:chgData name="Genna Gillis" userId="6d42bc4d677c1be7" providerId="LiveId" clId="{6467800C-E2C8-460F-A305-CEEA63EE19F4}" dt="2025-04-27T18:25:28.748" v="9359" actId="27636"/>
          <ac:spMkLst>
            <pc:docMk/>
            <pc:sldMk cId="285041946" sldId="270"/>
            <ac:spMk id="4" creationId="{4A5797C3-1D9D-66D8-AA34-9635298A7B78}"/>
          </ac:spMkLst>
        </pc:spChg>
        <pc:spChg chg="add del">
          <ac:chgData name="Genna Gillis" userId="6d42bc4d677c1be7" providerId="LiveId" clId="{6467800C-E2C8-460F-A305-CEEA63EE19F4}" dt="2025-04-23T00:20:59.245" v="552"/>
          <ac:spMkLst>
            <pc:docMk/>
            <pc:sldMk cId="285041946" sldId="270"/>
            <ac:spMk id="37" creationId="{04812C46-200A-4DEB-A05E-3ED6C68C2387}"/>
          </ac:spMkLst>
        </pc:spChg>
        <pc:spChg chg="add del">
          <ac:chgData name="Genna Gillis" userId="6d42bc4d677c1be7" providerId="LiveId" clId="{6467800C-E2C8-460F-A305-CEEA63EE19F4}" dt="2025-04-23T00:20:59.245" v="552"/>
          <ac:spMkLst>
            <pc:docMk/>
            <pc:sldMk cId="285041946" sldId="270"/>
            <ac:spMk id="39" creationId="{D1EA859B-E555-4109-94F3-6700E046E008}"/>
          </ac:spMkLst>
        </pc:spChg>
      </pc:sldChg>
      <pc:sldChg chg="addSp delSp modSp add mod">
        <pc:chgData name="Genna Gillis" userId="6d42bc4d677c1be7" providerId="LiveId" clId="{6467800C-E2C8-460F-A305-CEEA63EE19F4}" dt="2025-04-27T18:27:06.084" v="9369" actId="1076"/>
        <pc:sldMkLst>
          <pc:docMk/>
          <pc:sldMk cId="234077533" sldId="271"/>
        </pc:sldMkLst>
        <pc:spChg chg="mod">
          <ac:chgData name="Genna Gillis" userId="6d42bc4d677c1be7" providerId="LiveId" clId="{6467800C-E2C8-460F-A305-CEEA63EE19F4}" dt="2025-04-27T18:26:57.368" v="9367" actId="26606"/>
          <ac:spMkLst>
            <pc:docMk/>
            <pc:sldMk cId="234077533" sldId="271"/>
            <ac:spMk id="2" creationId="{D734704E-D48B-5F9D-D2B2-D607132A66E3}"/>
          </ac:spMkLst>
        </pc:spChg>
        <pc:spChg chg="mod ord">
          <ac:chgData name="Genna Gillis" userId="6d42bc4d677c1be7" providerId="LiveId" clId="{6467800C-E2C8-460F-A305-CEEA63EE19F4}" dt="2025-04-27T18:26:57.368" v="9367" actId="26606"/>
          <ac:spMkLst>
            <pc:docMk/>
            <pc:sldMk cId="234077533" sldId="271"/>
            <ac:spMk id="4" creationId="{19783061-DF00-A548-9220-64652AEC3D1A}"/>
          </ac:spMkLst>
        </pc:spChg>
        <pc:spChg chg="add del">
          <ac:chgData name="Genna Gillis" userId="6d42bc4d677c1be7" providerId="LiveId" clId="{6467800C-E2C8-460F-A305-CEEA63EE19F4}" dt="2025-04-27T18:26:57.368" v="9367" actId="26606"/>
          <ac:spMkLst>
            <pc:docMk/>
            <pc:sldMk cId="234077533" sldId="271"/>
            <ac:spMk id="47" creationId="{45D37F4E-DDB4-456B-97E0-9937730A039F}"/>
          </ac:spMkLst>
        </pc:spChg>
        <pc:spChg chg="add del">
          <ac:chgData name="Genna Gillis" userId="6d42bc4d677c1be7" providerId="LiveId" clId="{6467800C-E2C8-460F-A305-CEEA63EE19F4}" dt="2025-04-27T18:26:57.368" v="9367" actId="26606"/>
          <ac:spMkLst>
            <pc:docMk/>
            <pc:sldMk cId="234077533" sldId="271"/>
            <ac:spMk id="48" creationId="{B2DD41CD-8F47-4F56-AD12-4E2FF7696987}"/>
          </ac:spMkLst>
        </pc:spChg>
        <pc:spChg chg="add del">
          <ac:chgData name="Genna Gillis" userId="6d42bc4d677c1be7" providerId="LiveId" clId="{6467800C-E2C8-460F-A305-CEEA63EE19F4}" dt="2025-04-27T18:26:57.354" v="9366" actId="26606"/>
          <ac:spMkLst>
            <pc:docMk/>
            <pc:sldMk cId="234077533" sldId="271"/>
            <ac:spMk id="53" creationId="{327D73B4-9F5C-4A64-A179-51B9500CB8B5}"/>
          </ac:spMkLst>
        </pc:spChg>
        <pc:spChg chg="add del">
          <ac:chgData name="Genna Gillis" userId="6d42bc4d677c1be7" providerId="LiveId" clId="{6467800C-E2C8-460F-A305-CEEA63EE19F4}" dt="2025-04-27T18:26:57.354" v="9366" actId="26606"/>
          <ac:spMkLst>
            <pc:docMk/>
            <pc:sldMk cId="234077533" sldId="271"/>
            <ac:spMk id="55" creationId="{C1F06963-6374-4B48-844F-071A9BAAAE02}"/>
          </ac:spMkLst>
        </pc:spChg>
        <pc:spChg chg="add del">
          <ac:chgData name="Genna Gillis" userId="6d42bc4d677c1be7" providerId="LiveId" clId="{6467800C-E2C8-460F-A305-CEEA63EE19F4}" dt="2025-04-27T18:26:57.354" v="9366" actId="26606"/>
          <ac:spMkLst>
            <pc:docMk/>
            <pc:sldMk cId="234077533" sldId="271"/>
            <ac:spMk id="57" creationId="{6CB927A4-E432-4310-9CD5-E89FF5063179}"/>
          </ac:spMkLst>
        </pc:spChg>
        <pc:spChg chg="add del">
          <ac:chgData name="Genna Gillis" userId="6d42bc4d677c1be7" providerId="LiveId" clId="{6467800C-E2C8-460F-A305-CEEA63EE19F4}" dt="2025-04-27T18:26:57.354" v="9366" actId="26606"/>
          <ac:spMkLst>
            <pc:docMk/>
            <pc:sldMk cId="234077533" sldId="271"/>
            <ac:spMk id="59" creationId="{1453BF6C-B012-48B7-B4E8-6D7AC7C27D02}"/>
          </ac:spMkLst>
        </pc:spChg>
        <pc:spChg chg="add del">
          <ac:chgData name="Genna Gillis" userId="6d42bc4d677c1be7" providerId="LiveId" clId="{6467800C-E2C8-460F-A305-CEEA63EE19F4}" dt="2025-04-27T18:26:57.354" v="9366" actId="26606"/>
          <ac:spMkLst>
            <pc:docMk/>
            <pc:sldMk cId="234077533" sldId="271"/>
            <ac:spMk id="61" creationId="{E3020543-B24B-4EC4-8FFC-8DD88EEA91A8}"/>
          </ac:spMkLst>
        </pc:spChg>
        <pc:spChg chg="add">
          <ac:chgData name="Genna Gillis" userId="6d42bc4d677c1be7" providerId="LiveId" clId="{6467800C-E2C8-460F-A305-CEEA63EE19F4}" dt="2025-04-27T18:26:57.368" v="9367" actId="26606"/>
          <ac:spMkLst>
            <pc:docMk/>
            <pc:sldMk cId="234077533" sldId="271"/>
            <ac:spMk id="65" creationId="{3756B343-807D-456E-AA26-80E96B75D13B}"/>
          </ac:spMkLst>
        </pc:spChg>
        <pc:spChg chg="add">
          <ac:chgData name="Genna Gillis" userId="6d42bc4d677c1be7" providerId="LiveId" clId="{6467800C-E2C8-460F-A305-CEEA63EE19F4}" dt="2025-04-27T18:26:57.368" v="9367" actId="26606"/>
          <ac:spMkLst>
            <pc:docMk/>
            <pc:sldMk cId="234077533" sldId="271"/>
            <ac:spMk id="66" creationId="{08980754-6F4B-43C9-B9BE-127B6BED6586}"/>
          </ac:spMkLst>
        </pc:spChg>
        <pc:spChg chg="add">
          <ac:chgData name="Genna Gillis" userId="6d42bc4d677c1be7" providerId="LiveId" clId="{6467800C-E2C8-460F-A305-CEEA63EE19F4}" dt="2025-04-27T18:26:57.368" v="9367" actId="26606"/>
          <ac:spMkLst>
            <pc:docMk/>
            <pc:sldMk cId="234077533" sldId="271"/>
            <ac:spMk id="67" creationId="{2C1BBA94-3F40-40AA-8BB9-E69E25E537C1}"/>
          </ac:spMkLst>
        </pc:spChg>
        <pc:spChg chg="add">
          <ac:chgData name="Genna Gillis" userId="6d42bc4d677c1be7" providerId="LiveId" clId="{6467800C-E2C8-460F-A305-CEEA63EE19F4}" dt="2025-04-27T18:26:57.368" v="9367" actId="26606"/>
          <ac:spMkLst>
            <pc:docMk/>
            <pc:sldMk cId="234077533" sldId="271"/>
            <ac:spMk id="68" creationId="{169CC832-2974-4E8D-90ED-3E2941BA7336}"/>
          </ac:spMkLst>
        </pc:spChg>
        <pc:spChg chg="add">
          <ac:chgData name="Genna Gillis" userId="6d42bc4d677c1be7" providerId="LiveId" clId="{6467800C-E2C8-460F-A305-CEEA63EE19F4}" dt="2025-04-27T18:26:57.368" v="9367" actId="26606"/>
          <ac:spMkLst>
            <pc:docMk/>
            <pc:sldMk cId="234077533" sldId="271"/>
            <ac:spMk id="69" creationId="{55222F96-971A-4F90-B841-6BAB416C7AC1}"/>
          </ac:spMkLst>
        </pc:spChg>
        <pc:picChg chg="mod">
          <ac:chgData name="Genna Gillis" userId="6d42bc4d677c1be7" providerId="LiveId" clId="{6467800C-E2C8-460F-A305-CEEA63EE19F4}" dt="2025-04-27T18:27:06.084" v="9369" actId="1076"/>
          <ac:picMkLst>
            <pc:docMk/>
            <pc:sldMk cId="234077533" sldId="271"/>
            <ac:picMk id="6" creationId="{58BBFB0B-A266-E50A-9C43-23FEE39DA273}"/>
          </ac:picMkLst>
        </pc:picChg>
      </pc:sldChg>
      <pc:sldChg chg="addSp delSp modSp new mod setBg">
        <pc:chgData name="Genna Gillis" userId="6d42bc4d677c1be7" providerId="LiveId" clId="{6467800C-E2C8-460F-A305-CEEA63EE19F4}" dt="2025-04-27T18:24:44.011" v="9354" actId="403"/>
        <pc:sldMkLst>
          <pc:docMk/>
          <pc:sldMk cId="677975292" sldId="272"/>
        </pc:sldMkLst>
        <pc:spChg chg="mod ord">
          <ac:chgData name="Genna Gillis" userId="6d42bc4d677c1be7" providerId="LiveId" clId="{6467800C-E2C8-460F-A305-CEEA63EE19F4}" dt="2025-04-27T18:24:44.011" v="9354" actId="403"/>
          <ac:spMkLst>
            <pc:docMk/>
            <pc:sldMk cId="677975292" sldId="272"/>
            <ac:spMk id="2" creationId="{2360C16E-FE8D-6B7C-512E-C88C87D5824F}"/>
          </ac:spMkLst>
        </pc:spChg>
        <pc:graphicFrameChg chg="add mod modGraphic">
          <ac:chgData name="Genna Gillis" userId="6d42bc4d677c1be7" providerId="LiveId" clId="{6467800C-E2C8-460F-A305-CEEA63EE19F4}" dt="2025-04-25T21:28:04.943" v="5524" actId="1076"/>
          <ac:graphicFrameMkLst>
            <pc:docMk/>
            <pc:sldMk cId="677975292" sldId="272"/>
            <ac:graphicFrameMk id="10" creationId="{4B58E0BC-C725-D776-32D3-ED570361EACF}"/>
          </ac:graphicFrameMkLst>
        </pc:graphicFrameChg>
        <pc:picChg chg="add mod ord">
          <ac:chgData name="Genna Gillis" userId="6d42bc4d677c1be7" providerId="LiveId" clId="{6467800C-E2C8-460F-A305-CEEA63EE19F4}" dt="2025-04-23T23:32:40.823" v="2159" actId="26606"/>
          <ac:picMkLst>
            <pc:docMk/>
            <pc:sldMk cId="677975292" sldId="272"/>
            <ac:picMk id="6" creationId="{8A637D5F-9801-7BDE-D6AF-11E4F4A7585C}"/>
          </ac:picMkLst>
        </pc:picChg>
      </pc:sldChg>
      <pc:sldChg chg="addSp modSp new del mod">
        <pc:chgData name="Genna Gillis" userId="6d42bc4d677c1be7" providerId="LiveId" clId="{6467800C-E2C8-460F-A305-CEEA63EE19F4}" dt="2025-04-25T19:07:25.340" v="4588" actId="2696"/>
        <pc:sldMkLst>
          <pc:docMk/>
          <pc:sldMk cId="2859452303" sldId="273"/>
        </pc:sldMkLst>
      </pc:sldChg>
      <pc:sldChg chg="modSp new del mod">
        <pc:chgData name="Genna Gillis" userId="6d42bc4d677c1be7" providerId="LiveId" clId="{6467800C-E2C8-460F-A305-CEEA63EE19F4}" dt="2025-04-25T20:18:15.643" v="4966" actId="2696"/>
        <pc:sldMkLst>
          <pc:docMk/>
          <pc:sldMk cId="254607104" sldId="274"/>
        </pc:sldMkLst>
      </pc:sldChg>
      <pc:sldChg chg="addSp delSp modSp new del mod">
        <pc:chgData name="Genna Gillis" userId="6d42bc4d677c1be7" providerId="LiveId" clId="{6467800C-E2C8-460F-A305-CEEA63EE19F4}" dt="2025-04-25T20:39:13.474" v="5203" actId="2696"/>
        <pc:sldMkLst>
          <pc:docMk/>
          <pc:sldMk cId="1674578200" sldId="275"/>
        </pc:sldMkLst>
      </pc:sldChg>
      <pc:sldChg chg="modSp new del mod">
        <pc:chgData name="Genna Gillis" userId="6d42bc4d677c1be7" providerId="LiveId" clId="{6467800C-E2C8-460F-A305-CEEA63EE19F4}" dt="2025-04-25T20:08:58.502" v="4910" actId="2696"/>
        <pc:sldMkLst>
          <pc:docMk/>
          <pc:sldMk cId="817284214" sldId="276"/>
        </pc:sldMkLst>
      </pc:sldChg>
      <pc:sldChg chg="addSp delSp modSp new del mod setBg">
        <pc:chgData name="Genna Gillis" userId="6d42bc4d677c1be7" providerId="LiveId" clId="{6467800C-E2C8-460F-A305-CEEA63EE19F4}" dt="2025-04-25T19:59:09.852" v="4841" actId="2696"/>
        <pc:sldMkLst>
          <pc:docMk/>
          <pc:sldMk cId="2304495002" sldId="277"/>
        </pc:sldMkLst>
      </pc:sldChg>
      <pc:sldChg chg="addSp delSp modSp new mod setBg">
        <pc:chgData name="Genna Gillis" userId="6d42bc4d677c1be7" providerId="LiveId" clId="{6467800C-E2C8-460F-A305-CEEA63EE19F4}" dt="2025-04-27T18:22:16.960" v="9325" actId="1076"/>
        <pc:sldMkLst>
          <pc:docMk/>
          <pc:sldMk cId="2167296937" sldId="278"/>
        </pc:sldMkLst>
        <pc:spChg chg="mod">
          <ac:chgData name="Genna Gillis" userId="6d42bc4d677c1be7" providerId="LiveId" clId="{6467800C-E2C8-460F-A305-CEEA63EE19F4}" dt="2025-04-27T18:22:16.960" v="9325" actId="1076"/>
          <ac:spMkLst>
            <pc:docMk/>
            <pc:sldMk cId="2167296937" sldId="278"/>
            <ac:spMk id="2" creationId="{D8AC1B2E-960C-632C-B23F-BA2507FC53FC}"/>
          </ac:spMkLst>
        </pc:spChg>
        <pc:spChg chg="mod">
          <ac:chgData name="Genna Gillis" userId="6d42bc4d677c1be7" providerId="LiveId" clId="{6467800C-E2C8-460F-A305-CEEA63EE19F4}" dt="2025-04-26T00:47:05.478" v="8135" actId="404"/>
          <ac:spMkLst>
            <pc:docMk/>
            <pc:sldMk cId="2167296937" sldId="278"/>
            <ac:spMk id="4" creationId="{C1441FA8-D23A-A39B-F6B5-0564DE15B27F}"/>
          </ac:spMkLst>
        </pc:spChg>
        <pc:spChg chg="add">
          <ac:chgData name="Genna Gillis" userId="6d42bc4d677c1be7" providerId="LiveId" clId="{6467800C-E2C8-460F-A305-CEEA63EE19F4}" dt="2025-04-25T19:54:21.862" v="4779" actId="26606"/>
          <ac:spMkLst>
            <pc:docMk/>
            <pc:sldMk cId="2167296937" sldId="278"/>
            <ac:spMk id="17" creationId="{08BC803E-13F3-4DAB-B17C-BEB0076164B7}"/>
          </ac:spMkLst>
        </pc:spChg>
        <pc:spChg chg="add">
          <ac:chgData name="Genna Gillis" userId="6d42bc4d677c1be7" providerId="LiveId" clId="{6467800C-E2C8-460F-A305-CEEA63EE19F4}" dt="2025-04-25T19:54:21.862" v="4779" actId="26606"/>
          <ac:spMkLst>
            <pc:docMk/>
            <pc:sldMk cId="2167296937" sldId="278"/>
            <ac:spMk id="19" creationId="{B8DDE571-E57F-4AB5-83C7-30EB5DDCCAC7}"/>
          </ac:spMkLst>
        </pc:spChg>
        <pc:picChg chg="add mod ord">
          <ac:chgData name="Genna Gillis" userId="6d42bc4d677c1be7" providerId="LiveId" clId="{6467800C-E2C8-460F-A305-CEEA63EE19F4}" dt="2025-04-25T19:54:21.862" v="4779" actId="26606"/>
          <ac:picMkLst>
            <pc:docMk/>
            <pc:sldMk cId="2167296937" sldId="278"/>
            <ac:picMk id="10" creationId="{34FAA4FF-FB64-4A5F-ABA7-5A933F64F50A}"/>
          </ac:picMkLst>
        </pc:picChg>
        <pc:picChg chg="add mod">
          <ac:chgData name="Genna Gillis" userId="6d42bc4d677c1be7" providerId="LiveId" clId="{6467800C-E2C8-460F-A305-CEEA63EE19F4}" dt="2025-04-25T19:54:21.862" v="4779" actId="26606"/>
          <ac:picMkLst>
            <pc:docMk/>
            <pc:sldMk cId="2167296937" sldId="278"/>
            <ac:picMk id="12" creationId="{02534153-8A56-416A-ACFB-E3FE8C174621}"/>
          </ac:picMkLst>
        </pc:picChg>
        <pc:picChg chg="add mod">
          <ac:chgData name="Genna Gillis" userId="6d42bc4d677c1be7" providerId="LiveId" clId="{6467800C-E2C8-460F-A305-CEEA63EE19F4}" dt="2025-04-27T18:22:07.521" v="9324" actId="1076"/>
          <ac:picMkLst>
            <pc:docMk/>
            <pc:sldMk cId="2167296937" sldId="278"/>
            <ac:picMk id="15" creationId="{5C8582A5-38D4-D29F-F282-DEB17DEA5363}"/>
          </ac:picMkLst>
        </pc:picChg>
      </pc:sldChg>
      <pc:sldChg chg="addSp delSp modSp new del mod">
        <pc:chgData name="Genna Gillis" userId="6d42bc4d677c1be7" providerId="LiveId" clId="{6467800C-E2C8-460F-A305-CEEA63EE19F4}" dt="2025-04-27T04:39:11.279" v="8380" actId="2696"/>
        <pc:sldMkLst>
          <pc:docMk/>
          <pc:sldMk cId="2552808993" sldId="279"/>
        </pc:sldMkLst>
        <pc:spChg chg="mod">
          <ac:chgData name="Genna Gillis" userId="6d42bc4d677c1be7" providerId="LiveId" clId="{6467800C-E2C8-460F-A305-CEEA63EE19F4}" dt="2025-04-27T04:31:43.663" v="8300" actId="1076"/>
          <ac:spMkLst>
            <pc:docMk/>
            <pc:sldMk cId="2552808993" sldId="279"/>
            <ac:spMk id="2" creationId="{9219C1F1-5ECF-8757-E995-52C2BADFAC0F}"/>
          </ac:spMkLst>
        </pc:spChg>
        <pc:spChg chg="mod">
          <ac:chgData name="Genna Gillis" userId="6d42bc4d677c1be7" providerId="LiveId" clId="{6467800C-E2C8-460F-A305-CEEA63EE19F4}" dt="2025-04-27T04:33:52.005" v="8339" actId="1076"/>
          <ac:spMkLst>
            <pc:docMk/>
            <pc:sldMk cId="2552808993" sldId="279"/>
            <ac:spMk id="4" creationId="{2A947D57-15F9-5540-F2FE-3B93A6E765D7}"/>
          </ac:spMkLst>
        </pc:spChg>
        <pc:spChg chg="add mod">
          <ac:chgData name="Genna Gillis" userId="6d42bc4d677c1be7" providerId="LiveId" clId="{6467800C-E2C8-460F-A305-CEEA63EE19F4}" dt="2025-04-27T04:33:16.283" v="8334" actId="20577"/>
          <ac:spMkLst>
            <pc:docMk/>
            <pc:sldMk cId="2552808993" sldId="279"/>
            <ac:spMk id="9" creationId="{62F508F4-329F-9131-F6FC-C50C0EDF4168}"/>
          </ac:spMkLst>
        </pc:spChg>
        <pc:spChg chg="add mod">
          <ac:chgData name="Genna Gillis" userId="6d42bc4d677c1be7" providerId="LiveId" clId="{6467800C-E2C8-460F-A305-CEEA63EE19F4}" dt="2025-04-27T04:36:43.609" v="8352" actId="21"/>
          <ac:spMkLst>
            <pc:docMk/>
            <pc:sldMk cId="2552808993" sldId="279"/>
            <ac:spMk id="10" creationId="{BBEF90FB-75A2-CD24-76D0-A4C0C61337A5}"/>
          </ac:spMkLst>
        </pc:spChg>
        <pc:picChg chg="add del mod">
          <ac:chgData name="Genna Gillis" userId="6d42bc4d677c1be7" providerId="LiveId" clId="{6467800C-E2C8-460F-A305-CEEA63EE19F4}" dt="2025-04-27T04:35:17.053" v="8340" actId="478"/>
          <ac:picMkLst>
            <pc:docMk/>
            <pc:sldMk cId="2552808993" sldId="279"/>
            <ac:picMk id="5" creationId="{DD05A874-16B9-E06C-A445-CBC033664BA6}"/>
          </ac:picMkLst>
        </pc:picChg>
        <pc:picChg chg="add mod">
          <ac:chgData name="Genna Gillis" userId="6d42bc4d677c1be7" providerId="LiveId" clId="{6467800C-E2C8-460F-A305-CEEA63EE19F4}" dt="2025-04-27T04:31:46.238" v="8301" actId="1076"/>
          <ac:picMkLst>
            <pc:docMk/>
            <pc:sldMk cId="2552808993" sldId="279"/>
            <ac:picMk id="6" creationId="{9549D7D9-6D9D-03CA-E603-3A2BAE911417}"/>
          </ac:picMkLst>
        </pc:picChg>
        <pc:picChg chg="add mod">
          <ac:chgData name="Genna Gillis" userId="6d42bc4d677c1be7" providerId="LiveId" clId="{6467800C-E2C8-460F-A305-CEEA63EE19F4}" dt="2025-04-27T04:33:30.608" v="8335" actId="1076"/>
          <ac:picMkLst>
            <pc:docMk/>
            <pc:sldMk cId="2552808993" sldId="279"/>
            <ac:picMk id="8" creationId="{1AACEED5-D8FC-9BA1-0725-C5A0E1E82354}"/>
          </ac:picMkLst>
        </pc:picChg>
        <pc:picChg chg="add mod">
          <ac:chgData name="Genna Gillis" userId="6d42bc4d677c1be7" providerId="LiveId" clId="{6467800C-E2C8-460F-A305-CEEA63EE19F4}" dt="2025-04-27T04:38:18.702" v="8369" actId="1076"/>
          <ac:picMkLst>
            <pc:docMk/>
            <pc:sldMk cId="2552808993" sldId="279"/>
            <ac:picMk id="12" creationId="{72436D63-C8EF-5A11-3D6A-767303CB4034}"/>
          </ac:picMkLst>
        </pc:picChg>
      </pc:sldChg>
      <pc:sldChg chg="addSp delSp modSp new mod setBg">
        <pc:chgData name="Genna Gillis" userId="6d42bc4d677c1be7" providerId="LiveId" clId="{6467800C-E2C8-460F-A305-CEEA63EE19F4}" dt="2025-04-27T18:21:29.720" v="9320" actId="403"/>
        <pc:sldMkLst>
          <pc:docMk/>
          <pc:sldMk cId="2365492855" sldId="280"/>
        </pc:sldMkLst>
        <pc:spChg chg="mod ord">
          <ac:chgData name="Genna Gillis" userId="6d42bc4d677c1be7" providerId="LiveId" clId="{6467800C-E2C8-460F-A305-CEEA63EE19F4}" dt="2025-04-27T18:21:29.720" v="9320" actId="403"/>
          <ac:spMkLst>
            <pc:docMk/>
            <pc:sldMk cId="2365492855" sldId="280"/>
            <ac:spMk id="2" creationId="{2EDF6E7D-F6B7-5B3F-7221-C3FBE55461B3}"/>
          </ac:spMkLst>
        </pc:spChg>
        <pc:spChg chg="mod ord">
          <ac:chgData name="Genna Gillis" userId="6d42bc4d677c1be7" providerId="LiveId" clId="{6467800C-E2C8-460F-A305-CEEA63EE19F4}" dt="2025-04-27T17:30:55.924" v="8594" actId="26606"/>
          <ac:spMkLst>
            <pc:docMk/>
            <pc:sldMk cId="2365492855" sldId="280"/>
            <ac:spMk id="4" creationId="{E9DA4C4E-630A-6393-1699-8176E84A4CA3}"/>
          </ac:spMkLst>
        </pc:spChg>
        <pc:spChg chg="add del mod">
          <ac:chgData name="Genna Gillis" userId="6d42bc4d677c1be7" providerId="LiveId" clId="{6467800C-E2C8-460F-A305-CEEA63EE19F4}" dt="2025-04-27T17:29:32.029" v="8583" actId="931"/>
          <ac:spMkLst>
            <pc:docMk/>
            <pc:sldMk cId="2365492855" sldId="280"/>
            <ac:spMk id="5" creationId="{8E78F0C5-B6B5-E2CC-CBB4-3C44B2F754A7}"/>
          </ac:spMkLst>
        </pc:spChg>
        <pc:spChg chg="add del mod">
          <ac:chgData name="Genna Gillis" userId="6d42bc4d677c1be7" providerId="LiveId" clId="{6467800C-E2C8-460F-A305-CEEA63EE19F4}" dt="2025-04-27T01:58:00.216" v="8220" actId="931"/>
          <ac:spMkLst>
            <pc:docMk/>
            <pc:sldMk cId="2365492855" sldId="280"/>
            <ac:spMk id="5" creationId="{D45C8B21-2587-8882-44B5-1FDC60A77DC8}"/>
          </ac:spMkLst>
        </pc:spChg>
        <pc:spChg chg="add del">
          <ac:chgData name="Genna Gillis" userId="6d42bc4d677c1be7" providerId="LiveId" clId="{6467800C-E2C8-460F-A305-CEEA63EE19F4}" dt="2025-04-27T01:59:27.377" v="8224" actId="26606"/>
          <ac:spMkLst>
            <pc:docMk/>
            <pc:sldMk cId="2365492855" sldId="280"/>
            <ac:spMk id="9" creationId="{B1595A09-E336-4D1B-9B3A-06A2287A54E2}"/>
          </ac:spMkLst>
        </pc:spChg>
        <pc:spChg chg="add del mod">
          <ac:chgData name="Genna Gillis" userId="6d42bc4d677c1be7" providerId="LiveId" clId="{6467800C-E2C8-460F-A305-CEEA63EE19F4}" dt="2025-04-27T02:02:54.236" v="8264" actId="931"/>
          <ac:spMkLst>
            <pc:docMk/>
            <pc:sldMk cId="2365492855" sldId="280"/>
            <ac:spMk id="10" creationId="{5A70B48B-A4F7-3866-465E-8D5042E6B99F}"/>
          </ac:spMkLst>
        </pc:spChg>
        <pc:spChg chg="add del">
          <ac:chgData name="Genna Gillis" userId="6d42bc4d677c1be7" providerId="LiveId" clId="{6467800C-E2C8-460F-A305-CEEA63EE19F4}" dt="2025-04-27T01:59:27.377" v="8224" actId="26606"/>
          <ac:spMkLst>
            <pc:docMk/>
            <pc:sldMk cId="2365492855" sldId="280"/>
            <ac:spMk id="14" creationId="{3540989C-C7B8-473B-BF87-6F2DA6A90006}"/>
          </ac:spMkLst>
        </pc:spChg>
        <pc:spChg chg="add del">
          <ac:chgData name="Genna Gillis" userId="6d42bc4d677c1be7" providerId="LiveId" clId="{6467800C-E2C8-460F-A305-CEEA63EE19F4}" dt="2025-04-27T01:59:29.864" v="8226" actId="26606"/>
          <ac:spMkLst>
            <pc:docMk/>
            <pc:sldMk cId="2365492855" sldId="280"/>
            <ac:spMk id="16" creationId="{743AA782-23D1-4521-8CAD-47662984AA08}"/>
          </ac:spMkLst>
        </pc:spChg>
        <pc:spChg chg="add del">
          <ac:chgData name="Genna Gillis" userId="6d42bc4d677c1be7" providerId="LiveId" clId="{6467800C-E2C8-460F-A305-CEEA63EE19F4}" dt="2025-04-27T01:59:29.864" v="8226" actId="26606"/>
          <ac:spMkLst>
            <pc:docMk/>
            <pc:sldMk cId="2365492855" sldId="280"/>
            <ac:spMk id="17" creationId="{650D18FE-0824-4A46-B22C-A86B52E5780A}"/>
          </ac:spMkLst>
        </pc:spChg>
        <pc:spChg chg="add del">
          <ac:chgData name="Genna Gillis" userId="6d42bc4d677c1be7" providerId="LiveId" clId="{6467800C-E2C8-460F-A305-CEEA63EE19F4}" dt="2025-04-27T02:00:54.667" v="8259" actId="26606"/>
          <ac:spMkLst>
            <pc:docMk/>
            <pc:sldMk cId="2365492855" sldId="280"/>
            <ac:spMk id="19" creationId="{B1595A09-E336-4D1B-9B3A-06A2287A54E2}"/>
          </ac:spMkLst>
        </pc:spChg>
        <pc:spChg chg="add del">
          <ac:chgData name="Genna Gillis" userId="6d42bc4d677c1be7" providerId="LiveId" clId="{6467800C-E2C8-460F-A305-CEEA63EE19F4}" dt="2025-04-27T02:00:54.667" v="8259" actId="26606"/>
          <ac:spMkLst>
            <pc:docMk/>
            <pc:sldMk cId="2365492855" sldId="280"/>
            <ac:spMk id="20" creationId="{3540989C-C7B8-473B-BF87-6F2DA6A90006}"/>
          </ac:spMkLst>
        </pc:spChg>
        <pc:spChg chg="add del">
          <ac:chgData name="Genna Gillis" userId="6d42bc4d677c1be7" providerId="LiveId" clId="{6467800C-E2C8-460F-A305-CEEA63EE19F4}" dt="2025-04-27T02:00:54.654" v="8258" actId="26606"/>
          <ac:spMkLst>
            <pc:docMk/>
            <pc:sldMk cId="2365492855" sldId="280"/>
            <ac:spMk id="25" creationId="{2B97F24A-32CE-4C1C-A50D-3016B394DCFB}"/>
          </ac:spMkLst>
        </pc:spChg>
        <pc:spChg chg="add del">
          <ac:chgData name="Genna Gillis" userId="6d42bc4d677c1be7" providerId="LiveId" clId="{6467800C-E2C8-460F-A305-CEEA63EE19F4}" dt="2025-04-27T02:00:54.654" v="8258" actId="26606"/>
          <ac:spMkLst>
            <pc:docMk/>
            <pc:sldMk cId="2365492855" sldId="280"/>
            <ac:spMk id="27" creationId="{CD8B4F24-440B-49E9-B85D-733523DC064B}"/>
          </ac:spMkLst>
        </pc:spChg>
        <pc:spChg chg="add del">
          <ac:chgData name="Genna Gillis" userId="6d42bc4d677c1be7" providerId="LiveId" clId="{6467800C-E2C8-460F-A305-CEEA63EE19F4}" dt="2025-04-27T02:01:17.493" v="8260" actId="26606"/>
          <ac:spMkLst>
            <pc:docMk/>
            <pc:sldMk cId="2365492855" sldId="280"/>
            <ac:spMk id="29" creationId="{C0A1ED06-4733-4020-9C60-81D4D801408D}"/>
          </ac:spMkLst>
        </pc:spChg>
        <pc:spChg chg="add del">
          <ac:chgData name="Genna Gillis" userId="6d42bc4d677c1be7" providerId="LiveId" clId="{6467800C-E2C8-460F-A305-CEEA63EE19F4}" dt="2025-04-27T02:01:17.493" v="8260" actId="26606"/>
          <ac:spMkLst>
            <pc:docMk/>
            <pc:sldMk cId="2365492855" sldId="280"/>
            <ac:spMk id="30" creationId="{B0CA3509-3AF9-45FE-93ED-57BB5D5E8E07}"/>
          </ac:spMkLst>
        </pc:spChg>
        <pc:spChg chg="add del">
          <ac:chgData name="Genna Gillis" userId="6d42bc4d677c1be7" providerId="LiveId" clId="{6467800C-E2C8-460F-A305-CEEA63EE19F4}" dt="2025-04-27T02:04:04.688" v="8267" actId="26606"/>
          <ac:spMkLst>
            <pc:docMk/>
            <pc:sldMk cId="2365492855" sldId="280"/>
            <ac:spMk id="35" creationId="{2B97F24A-32CE-4C1C-A50D-3016B394DCFB}"/>
          </ac:spMkLst>
        </pc:spChg>
        <pc:spChg chg="add del">
          <ac:chgData name="Genna Gillis" userId="6d42bc4d677c1be7" providerId="LiveId" clId="{6467800C-E2C8-460F-A305-CEEA63EE19F4}" dt="2025-04-27T02:04:04.688" v="8267" actId="26606"/>
          <ac:spMkLst>
            <pc:docMk/>
            <pc:sldMk cId="2365492855" sldId="280"/>
            <ac:spMk id="37" creationId="{CD8B4F24-440B-49E9-B85D-733523DC064B}"/>
          </ac:spMkLst>
        </pc:spChg>
        <pc:spChg chg="add del">
          <ac:chgData name="Genna Gillis" userId="6d42bc4d677c1be7" providerId="LiveId" clId="{6467800C-E2C8-460F-A305-CEEA63EE19F4}" dt="2025-04-27T02:04:04.679" v="8266" actId="26606"/>
          <ac:spMkLst>
            <pc:docMk/>
            <pc:sldMk cId="2365492855" sldId="280"/>
            <ac:spMk id="42" creationId="{7ED7575E-88D2-B771-681D-46A7E55415DD}"/>
          </ac:spMkLst>
        </pc:spChg>
        <pc:spChg chg="add del">
          <ac:chgData name="Genna Gillis" userId="6d42bc4d677c1be7" providerId="LiveId" clId="{6467800C-E2C8-460F-A305-CEEA63EE19F4}" dt="2025-04-27T17:30:55.924" v="8594" actId="26606"/>
          <ac:spMkLst>
            <pc:docMk/>
            <pc:sldMk cId="2365492855" sldId="280"/>
            <ac:spMk id="46" creationId="{2C1BBA94-3F40-40AA-8BB9-E69E25E537C1}"/>
          </ac:spMkLst>
        </pc:spChg>
        <pc:spChg chg="add del">
          <ac:chgData name="Genna Gillis" userId="6d42bc4d677c1be7" providerId="LiveId" clId="{6467800C-E2C8-460F-A305-CEEA63EE19F4}" dt="2025-04-27T17:30:55.924" v="8594" actId="26606"/>
          <ac:spMkLst>
            <pc:docMk/>
            <pc:sldMk cId="2365492855" sldId="280"/>
            <ac:spMk id="47" creationId="{700E0F77-E936-4985-B7B1-B9823486AC33}"/>
          </ac:spMkLst>
        </pc:spChg>
        <pc:spChg chg="add del">
          <ac:chgData name="Genna Gillis" userId="6d42bc4d677c1be7" providerId="LiveId" clId="{6467800C-E2C8-460F-A305-CEEA63EE19F4}" dt="2025-04-27T17:30:55.924" v="8594" actId="26606"/>
          <ac:spMkLst>
            <pc:docMk/>
            <pc:sldMk cId="2365492855" sldId="280"/>
            <ac:spMk id="48" creationId="{FE43805F-24A6-46A4-B19B-54F28347355C}"/>
          </ac:spMkLst>
        </pc:spChg>
        <pc:spChg chg="add del">
          <ac:chgData name="Genna Gillis" userId="6d42bc4d677c1be7" providerId="LiveId" clId="{6467800C-E2C8-460F-A305-CEEA63EE19F4}" dt="2025-04-27T17:30:55.924" v="8594" actId="26606"/>
          <ac:spMkLst>
            <pc:docMk/>
            <pc:sldMk cId="2365492855" sldId="280"/>
            <ac:spMk id="49" creationId="{95C8260E-968F-44E8-A823-ABB431311926}"/>
          </ac:spMkLst>
        </pc:spChg>
        <pc:spChg chg="add del">
          <ac:chgData name="Genna Gillis" userId="6d42bc4d677c1be7" providerId="LiveId" clId="{6467800C-E2C8-460F-A305-CEEA63EE19F4}" dt="2025-04-27T17:30:55.924" v="8593" actId="26606"/>
          <ac:spMkLst>
            <pc:docMk/>
            <pc:sldMk cId="2365492855" sldId="280"/>
            <ac:spMk id="54" creationId="{700E0F77-E936-4985-B7B1-B9823486AC33}"/>
          </ac:spMkLst>
        </pc:spChg>
        <pc:spChg chg="add del">
          <ac:chgData name="Genna Gillis" userId="6d42bc4d677c1be7" providerId="LiveId" clId="{6467800C-E2C8-460F-A305-CEEA63EE19F4}" dt="2025-04-27T17:30:55.924" v="8593" actId="26606"/>
          <ac:spMkLst>
            <pc:docMk/>
            <pc:sldMk cId="2365492855" sldId="280"/>
            <ac:spMk id="56" creationId="{95C8260E-968F-44E8-A823-ABB431311926}"/>
          </ac:spMkLst>
        </pc:spChg>
        <pc:spChg chg="add del">
          <ac:chgData name="Genna Gillis" userId="6d42bc4d677c1be7" providerId="LiveId" clId="{6467800C-E2C8-460F-A305-CEEA63EE19F4}" dt="2025-04-27T17:30:55.924" v="8593" actId="26606"/>
          <ac:spMkLst>
            <pc:docMk/>
            <pc:sldMk cId="2365492855" sldId="280"/>
            <ac:spMk id="58" creationId="{2C1BBA94-3F40-40AA-8BB9-E69E25E537C1}"/>
          </ac:spMkLst>
        </pc:spChg>
        <pc:spChg chg="add del">
          <ac:chgData name="Genna Gillis" userId="6d42bc4d677c1be7" providerId="LiveId" clId="{6467800C-E2C8-460F-A305-CEEA63EE19F4}" dt="2025-04-27T17:30:55.924" v="8593" actId="26606"/>
          <ac:spMkLst>
            <pc:docMk/>
            <pc:sldMk cId="2365492855" sldId="280"/>
            <ac:spMk id="60" creationId="{FE43805F-24A6-46A4-B19B-54F28347355C}"/>
          </ac:spMkLst>
        </pc:spChg>
        <pc:spChg chg="add">
          <ac:chgData name="Genna Gillis" userId="6d42bc4d677c1be7" providerId="LiveId" clId="{6467800C-E2C8-460F-A305-CEEA63EE19F4}" dt="2025-04-27T17:30:55.924" v="8594" actId="26606"/>
          <ac:spMkLst>
            <pc:docMk/>
            <pc:sldMk cId="2365492855" sldId="280"/>
            <ac:spMk id="62" creationId="{7FEAE179-C525-48F3-AD47-0E9E2B6F2E2E}"/>
          </ac:spMkLst>
        </pc:spChg>
        <pc:spChg chg="add">
          <ac:chgData name="Genna Gillis" userId="6d42bc4d677c1be7" providerId="LiveId" clId="{6467800C-E2C8-460F-A305-CEEA63EE19F4}" dt="2025-04-27T17:30:55.924" v="8594" actId="26606"/>
          <ac:spMkLst>
            <pc:docMk/>
            <pc:sldMk cId="2365492855" sldId="280"/>
            <ac:spMk id="63" creationId="{95C8260E-968F-44E8-A823-ABB431311926}"/>
          </ac:spMkLst>
        </pc:spChg>
        <pc:spChg chg="add">
          <ac:chgData name="Genna Gillis" userId="6d42bc4d677c1be7" providerId="LiveId" clId="{6467800C-E2C8-460F-A305-CEEA63EE19F4}" dt="2025-04-27T17:30:55.924" v="8594" actId="26606"/>
          <ac:spMkLst>
            <pc:docMk/>
            <pc:sldMk cId="2365492855" sldId="280"/>
            <ac:spMk id="64" creationId="{2C1BBA94-3F40-40AA-8BB9-E69E25E537C1}"/>
          </ac:spMkLst>
        </pc:spChg>
        <pc:spChg chg="add">
          <ac:chgData name="Genna Gillis" userId="6d42bc4d677c1be7" providerId="LiveId" clId="{6467800C-E2C8-460F-A305-CEEA63EE19F4}" dt="2025-04-27T17:30:55.924" v="8594" actId="26606"/>
          <ac:spMkLst>
            <pc:docMk/>
            <pc:sldMk cId="2365492855" sldId="280"/>
            <ac:spMk id="65" creationId="{FE43805F-24A6-46A4-B19B-54F28347355C}"/>
          </ac:spMkLst>
        </pc:spChg>
        <pc:picChg chg="add mod">
          <ac:chgData name="Genna Gillis" userId="6d42bc4d677c1be7" providerId="LiveId" clId="{6467800C-E2C8-460F-A305-CEEA63EE19F4}" dt="2025-04-27T17:30:55.924" v="8593" actId="26606"/>
          <ac:picMkLst>
            <pc:docMk/>
            <pc:sldMk cId="2365492855" sldId="280"/>
            <ac:picMk id="7" creationId="{5D84A7C4-99BC-912E-1766-102543843DCB}"/>
          </ac:picMkLst>
        </pc:picChg>
        <pc:picChg chg="add del mod ord">
          <ac:chgData name="Genna Gillis" userId="6d42bc4d677c1be7" providerId="LiveId" clId="{6467800C-E2C8-460F-A305-CEEA63EE19F4}" dt="2025-04-27T02:02:00.279" v="8261" actId="478"/>
          <ac:picMkLst>
            <pc:docMk/>
            <pc:sldMk cId="2365492855" sldId="280"/>
            <ac:picMk id="7" creationId="{B6240319-7AEA-5A90-6D9C-302CEA76E899}"/>
          </ac:picMkLst>
        </pc:picChg>
        <pc:picChg chg="add del mod">
          <ac:chgData name="Genna Gillis" userId="6d42bc4d677c1be7" providerId="LiveId" clId="{6467800C-E2C8-460F-A305-CEEA63EE19F4}" dt="2025-04-27T01:44:55.127" v="8208" actId="478"/>
          <ac:picMkLst>
            <pc:docMk/>
            <pc:sldMk cId="2365492855" sldId="280"/>
            <ac:picMk id="12" creationId="{B0DEBF44-C306-D99B-C60A-AE7B1426B014}"/>
          </ac:picMkLst>
        </pc:picChg>
        <pc:picChg chg="add del mod">
          <ac:chgData name="Genna Gillis" userId="6d42bc4d677c1be7" providerId="LiveId" clId="{6467800C-E2C8-460F-A305-CEEA63EE19F4}" dt="2025-04-27T17:29:18.078" v="8581" actId="478"/>
          <ac:picMkLst>
            <pc:docMk/>
            <pc:sldMk cId="2365492855" sldId="280"/>
            <ac:picMk id="13" creationId="{7BBC8609-66E4-EB22-C085-12B4056657AE}"/>
          </ac:picMkLst>
        </pc:picChg>
        <pc:picChg chg="add del mod">
          <ac:chgData name="Genna Gillis" userId="6d42bc4d677c1be7" providerId="LiveId" clId="{6467800C-E2C8-460F-A305-CEEA63EE19F4}" dt="2025-04-27T17:29:50.389" v="8591" actId="478"/>
          <ac:picMkLst>
            <pc:docMk/>
            <pc:sldMk cId="2365492855" sldId="280"/>
            <ac:picMk id="18" creationId="{CADD9088-6CD5-D815-1BFC-483E23939283}"/>
          </ac:picMkLst>
        </pc:picChg>
        <pc:cxnChg chg="add del">
          <ac:chgData name="Genna Gillis" userId="6d42bc4d677c1be7" providerId="LiveId" clId="{6467800C-E2C8-460F-A305-CEEA63EE19F4}" dt="2025-04-27T02:04:04.679" v="8266" actId="26606"/>
          <ac:cxnSpMkLst>
            <pc:docMk/>
            <pc:sldMk cId="2365492855" sldId="280"/>
            <ac:cxnSpMk id="44" creationId="{249EDD1B-F94D-B4E6-ACAA-566B9A26FDE3}"/>
          </ac:cxnSpMkLst>
        </pc:cxnChg>
      </pc:sldChg>
      <pc:sldChg chg="addSp delSp modSp new mod setBg">
        <pc:chgData name="Genna Gillis" userId="6d42bc4d677c1be7" providerId="LiveId" clId="{6467800C-E2C8-460F-A305-CEEA63EE19F4}" dt="2025-04-27T18:21:36.915" v="9321" actId="404"/>
        <pc:sldMkLst>
          <pc:docMk/>
          <pc:sldMk cId="107514800" sldId="281"/>
        </pc:sldMkLst>
        <pc:spChg chg="mod ord">
          <ac:chgData name="Genna Gillis" userId="6d42bc4d677c1be7" providerId="LiveId" clId="{6467800C-E2C8-460F-A305-CEEA63EE19F4}" dt="2025-04-27T18:21:36.915" v="9321" actId="404"/>
          <ac:spMkLst>
            <pc:docMk/>
            <pc:sldMk cId="107514800" sldId="281"/>
            <ac:spMk id="2" creationId="{B01D83D9-3CFD-F0F8-BA09-67BEEF5CEFF7}"/>
          </ac:spMkLst>
        </pc:spChg>
        <pc:spChg chg="mod ord">
          <ac:chgData name="Genna Gillis" userId="6d42bc4d677c1be7" providerId="LiveId" clId="{6467800C-E2C8-460F-A305-CEEA63EE19F4}" dt="2025-04-27T18:19:58.970" v="9311" actId="1076"/>
          <ac:spMkLst>
            <pc:docMk/>
            <pc:sldMk cId="107514800" sldId="281"/>
            <ac:spMk id="4" creationId="{7AFAAA34-7B73-79AA-01E1-186F790F2129}"/>
          </ac:spMkLst>
        </pc:spChg>
        <pc:spChg chg="add del">
          <ac:chgData name="Genna Gillis" userId="6d42bc4d677c1be7" providerId="LiveId" clId="{6467800C-E2C8-460F-A305-CEEA63EE19F4}" dt="2025-04-27T01:50:47.232" v="8211" actId="26606"/>
          <ac:spMkLst>
            <pc:docMk/>
            <pc:sldMk cId="107514800" sldId="281"/>
            <ac:spMk id="10" creationId="{231BF440-39FA-4087-84CC-2EEC0BBDAF29}"/>
          </ac:spMkLst>
        </pc:spChg>
        <pc:spChg chg="add mod">
          <ac:chgData name="Genna Gillis" userId="6d42bc4d677c1be7" providerId="LiveId" clId="{6467800C-E2C8-460F-A305-CEEA63EE19F4}" dt="2025-04-27T18:19:47.793" v="9310" actId="1076"/>
          <ac:spMkLst>
            <pc:docMk/>
            <pc:sldMk cId="107514800" sldId="281"/>
            <ac:spMk id="10" creationId="{8F971D52-6E75-D814-DE43-628DFBB8BC57}"/>
          </ac:spMkLst>
        </pc:spChg>
        <pc:spChg chg="add del">
          <ac:chgData name="Genna Gillis" userId="6d42bc4d677c1be7" providerId="LiveId" clId="{6467800C-E2C8-460F-A305-CEEA63EE19F4}" dt="2025-04-27T01:50:47.232" v="8211" actId="26606"/>
          <ac:spMkLst>
            <pc:docMk/>
            <pc:sldMk cId="107514800" sldId="281"/>
            <ac:spMk id="11" creationId="{F04E4CBA-303B-48BD-8451-C2701CB0EEBF}"/>
          </ac:spMkLst>
        </pc:spChg>
        <pc:spChg chg="add del mod">
          <ac:chgData name="Genna Gillis" userId="6d42bc4d677c1be7" providerId="LiveId" clId="{6467800C-E2C8-460F-A305-CEEA63EE19F4}" dt="2025-04-27T01:47:40.836" v="8210" actId="478"/>
          <ac:spMkLst>
            <pc:docMk/>
            <pc:sldMk cId="107514800" sldId="281"/>
            <ac:spMk id="12" creationId="{2E65B492-8AD3-6092-DEF3-6351E15AB9CC}"/>
          </ac:spMkLst>
        </pc:spChg>
        <pc:spChg chg="add del">
          <ac:chgData name="Genna Gillis" userId="6d42bc4d677c1be7" providerId="LiveId" clId="{6467800C-E2C8-460F-A305-CEEA63EE19F4}" dt="2025-04-27T00:44:42.861" v="8165" actId="26606"/>
          <ac:spMkLst>
            <pc:docMk/>
            <pc:sldMk cId="107514800" sldId="281"/>
            <ac:spMk id="13" creationId="{5EF17487-C386-4F99-B5EB-4FD3DF4236B2}"/>
          </ac:spMkLst>
        </pc:spChg>
        <pc:spChg chg="add del">
          <ac:chgData name="Genna Gillis" userId="6d42bc4d677c1be7" providerId="LiveId" clId="{6467800C-E2C8-460F-A305-CEEA63EE19F4}" dt="2025-04-27T00:44:42.861" v="8165" actId="26606"/>
          <ac:spMkLst>
            <pc:docMk/>
            <pc:sldMk cId="107514800" sldId="281"/>
            <ac:spMk id="15" creationId="{A0DE92DF-4769-4DE9-93FD-EE31271850CA}"/>
          </ac:spMkLst>
        </pc:spChg>
        <pc:spChg chg="add del">
          <ac:chgData name="Genna Gillis" userId="6d42bc4d677c1be7" providerId="LiveId" clId="{6467800C-E2C8-460F-A305-CEEA63EE19F4}" dt="2025-04-27T01:50:47.232" v="8211" actId="26606"/>
          <ac:spMkLst>
            <pc:docMk/>
            <pc:sldMk cId="107514800" sldId="281"/>
            <ac:spMk id="17" creationId="{F6CA58B3-AFCC-4A40-9882-50D5080879B0}"/>
          </ac:spMkLst>
        </pc:spChg>
        <pc:spChg chg="add del">
          <ac:chgData name="Genna Gillis" userId="6d42bc4d677c1be7" providerId="LiveId" clId="{6467800C-E2C8-460F-A305-CEEA63EE19F4}" dt="2025-04-27T01:50:47.232" v="8211" actId="26606"/>
          <ac:spMkLst>
            <pc:docMk/>
            <pc:sldMk cId="107514800" sldId="281"/>
            <ac:spMk id="19" creationId="{75C56826-D4E5-42ED-8529-079651CB3005}"/>
          </ac:spMkLst>
        </pc:spChg>
        <pc:spChg chg="add del">
          <ac:chgData name="Genna Gillis" userId="6d42bc4d677c1be7" providerId="LiveId" clId="{6467800C-E2C8-460F-A305-CEEA63EE19F4}" dt="2025-04-27T01:50:47.232" v="8211" actId="26606"/>
          <ac:spMkLst>
            <pc:docMk/>
            <pc:sldMk cId="107514800" sldId="281"/>
            <ac:spMk id="21" creationId="{82095FCE-EF05-4443-B97A-85DEE3A5CA17}"/>
          </ac:spMkLst>
        </pc:spChg>
        <pc:spChg chg="add del">
          <ac:chgData name="Genna Gillis" userId="6d42bc4d677c1be7" providerId="LiveId" clId="{6467800C-E2C8-460F-A305-CEEA63EE19F4}" dt="2025-04-27T01:50:47.232" v="8211" actId="26606"/>
          <ac:spMkLst>
            <pc:docMk/>
            <pc:sldMk cId="107514800" sldId="281"/>
            <ac:spMk id="23" creationId="{CA00AE6B-AA30-4CF8-BA6F-339B780AD76C}"/>
          </ac:spMkLst>
        </pc:spChg>
        <pc:spChg chg="add del">
          <ac:chgData name="Genna Gillis" userId="6d42bc4d677c1be7" providerId="LiveId" clId="{6467800C-E2C8-460F-A305-CEEA63EE19F4}" dt="2025-04-27T18:18:29.112" v="9285" actId="26606"/>
          <ac:spMkLst>
            <pc:docMk/>
            <pc:sldMk cId="107514800" sldId="281"/>
            <ac:spMk id="28" creationId="{99F1FFA9-D672-408C-9220-ADEEC6ABDD09}"/>
          </ac:spMkLst>
        </pc:spChg>
        <pc:spChg chg="add del">
          <ac:chgData name="Genna Gillis" userId="6d42bc4d677c1be7" providerId="LiveId" clId="{6467800C-E2C8-460F-A305-CEEA63EE19F4}" dt="2025-04-27T18:18:29.108" v="9284" actId="26606"/>
          <ac:spMkLst>
            <pc:docMk/>
            <pc:sldMk cId="107514800" sldId="281"/>
            <ac:spMk id="33" creationId="{99F1FFA9-D672-408C-9220-ADEEC6ABDD09}"/>
          </ac:spMkLst>
        </pc:spChg>
        <pc:spChg chg="add">
          <ac:chgData name="Genna Gillis" userId="6d42bc4d677c1be7" providerId="LiveId" clId="{6467800C-E2C8-460F-A305-CEEA63EE19F4}" dt="2025-04-27T18:18:29.112" v="9285" actId="26606"/>
          <ac:spMkLst>
            <pc:docMk/>
            <pc:sldMk cId="107514800" sldId="281"/>
            <ac:spMk id="35" creationId="{A0DE92DF-4769-4DE9-93FD-EE31271850CA}"/>
          </ac:spMkLst>
        </pc:spChg>
        <pc:spChg chg="add">
          <ac:chgData name="Genna Gillis" userId="6d42bc4d677c1be7" providerId="LiveId" clId="{6467800C-E2C8-460F-A305-CEEA63EE19F4}" dt="2025-04-27T18:18:29.112" v="9285" actId="26606"/>
          <ac:spMkLst>
            <pc:docMk/>
            <pc:sldMk cId="107514800" sldId="281"/>
            <ac:spMk id="36" creationId="{F35DB090-93B5-4581-8D71-BB3839684BFF}"/>
          </ac:spMkLst>
        </pc:spChg>
        <pc:picChg chg="add del mod ord">
          <ac:chgData name="Genna Gillis" userId="6d42bc4d677c1be7" providerId="LiveId" clId="{6467800C-E2C8-460F-A305-CEEA63EE19F4}" dt="2025-04-27T18:16:51.485" v="9273" actId="478"/>
          <ac:picMkLst>
            <pc:docMk/>
            <pc:sldMk cId="107514800" sldId="281"/>
            <ac:picMk id="5" creationId="{40D4C89A-3A3E-F067-9B99-4ED68C9780A1}"/>
          </ac:picMkLst>
        </pc:picChg>
        <pc:picChg chg="add del mod ord">
          <ac:chgData name="Genna Gillis" userId="6d42bc4d677c1be7" providerId="LiveId" clId="{6467800C-E2C8-460F-A305-CEEA63EE19F4}" dt="2025-04-27T01:47:28.926" v="8209" actId="478"/>
          <ac:picMkLst>
            <pc:docMk/>
            <pc:sldMk cId="107514800" sldId="281"/>
            <ac:picMk id="6" creationId="{8287B933-AE80-2281-5FB0-DD6EFB5B1C65}"/>
          </ac:picMkLst>
        </pc:picChg>
        <pc:picChg chg="add mod">
          <ac:chgData name="Genna Gillis" userId="6d42bc4d677c1be7" providerId="LiveId" clId="{6467800C-E2C8-460F-A305-CEEA63EE19F4}" dt="2025-04-27T18:18:29.112" v="9285" actId="26606"/>
          <ac:picMkLst>
            <pc:docMk/>
            <pc:sldMk cId="107514800" sldId="281"/>
            <ac:picMk id="6" creationId="{E5AA98E3-50A7-41BE-1E34-C3801AFA502A}"/>
          </ac:picMkLst>
        </pc:picChg>
        <pc:picChg chg="add del mod">
          <ac:chgData name="Genna Gillis" userId="6d42bc4d677c1be7" providerId="LiveId" clId="{6467800C-E2C8-460F-A305-CEEA63EE19F4}" dt="2025-04-27T18:17:09.568" v="9278" actId="478"/>
          <ac:picMkLst>
            <pc:docMk/>
            <pc:sldMk cId="107514800" sldId="281"/>
            <ac:picMk id="8" creationId="{656664D6-03A6-E2B2-2DAF-E6FC58DE32C7}"/>
          </ac:picMkLst>
        </pc:picChg>
        <pc:picChg chg="add mod">
          <ac:chgData name="Genna Gillis" userId="6d42bc4d677c1be7" providerId="LiveId" clId="{6467800C-E2C8-460F-A305-CEEA63EE19F4}" dt="2025-04-27T18:18:29.112" v="9285" actId="26606"/>
          <ac:picMkLst>
            <pc:docMk/>
            <pc:sldMk cId="107514800" sldId="281"/>
            <ac:picMk id="9" creationId="{06106F01-D626-D5E0-5A9E-67A3767D60E4}"/>
          </ac:picMkLst>
        </pc:picChg>
        <pc:picChg chg="add mod ord">
          <ac:chgData name="Genna Gillis" userId="6d42bc4d677c1be7" providerId="LiveId" clId="{6467800C-E2C8-460F-A305-CEEA63EE19F4}" dt="2025-04-27T18:18:46.160" v="9288" actId="1076"/>
          <ac:picMkLst>
            <pc:docMk/>
            <pc:sldMk cId="107514800" sldId="281"/>
            <ac:picMk id="16" creationId="{AD556128-BD1F-15EE-A5A0-73CA4967460B}"/>
          </ac:picMkLst>
        </pc:picChg>
      </pc:sldChg>
      <pc:sldChg chg="addSp delSp modSp new mod setBg">
        <pc:chgData name="Genna Gillis" userId="6d42bc4d677c1be7" providerId="LiveId" clId="{6467800C-E2C8-460F-A305-CEEA63EE19F4}" dt="2025-04-27T18:21:04.852" v="9319" actId="404"/>
        <pc:sldMkLst>
          <pc:docMk/>
          <pc:sldMk cId="684358121" sldId="282"/>
        </pc:sldMkLst>
        <pc:spChg chg="mod ord">
          <ac:chgData name="Genna Gillis" userId="6d42bc4d677c1be7" providerId="LiveId" clId="{6467800C-E2C8-460F-A305-CEEA63EE19F4}" dt="2025-04-25T22:22:24.476" v="7842" actId="14100"/>
          <ac:spMkLst>
            <pc:docMk/>
            <pc:sldMk cId="684358121" sldId="282"/>
            <ac:spMk id="2" creationId="{45D0B4DA-39C1-FD85-1D5F-961F9DDA7D17}"/>
          </ac:spMkLst>
        </pc:spChg>
        <pc:spChg chg="mod">
          <ac:chgData name="Genna Gillis" userId="6d42bc4d677c1be7" providerId="LiveId" clId="{6467800C-E2C8-460F-A305-CEEA63EE19F4}" dt="2025-04-27T18:21:04.852" v="9319" actId="404"/>
          <ac:spMkLst>
            <pc:docMk/>
            <pc:sldMk cId="684358121" sldId="282"/>
            <ac:spMk id="4" creationId="{7BF3777D-F83F-BB22-9EF1-6B8749E24112}"/>
          </ac:spMkLst>
        </pc:spChg>
        <pc:spChg chg="add">
          <ac:chgData name="Genna Gillis" userId="6d42bc4d677c1be7" providerId="LiveId" clId="{6467800C-E2C8-460F-A305-CEEA63EE19F4}" dt="2025-04-25T22:22:10.985" v="7841" actId="26606"/>
          <ac:spMkLst>
            <pc:docMk/>
            <pc:sldMk cId="684358121" sldId="282"/>
            <ac:spMk id="19" creationId="{04812C46-200A-4DEB-A05E-3ED6C68C2387}"/>
          </ac:spMkLst>
        </pc:spChg>
        <pc:spChg chg="add">
          <ac:chgData name="Genna Gillis" userId="6d42bc4d677c1be7" providerId="LiveId" clId="{6467800C-E2C8-460F-A305-CEEA63EE19F4}" dt="2025-04-25T22:22:10.985" v="7841" actId="26606"/>
          <ac:spMkLst>
            <pc:docMk/>
            <pc:sldMk cId="684358121" sldId="282"/>
            <ac:spMk id="21" creationId="{D1EA859B-E555-4109-94F3-6700E046E008}"/>
          </ac:spMkLst>
        </pc:spChg>
        <pc:picChg chg="add mod">
          <ac:chgData name="Genna Gillis" userId="6d42bc4d677c1be7" providerId="LiveId" clId="{6467800C-E2C8-460F-A305-CEEA63EE19F4}" dt="2025-04-25T22:21:20.738" v="7830" actId="26606"/>
          <ac:picMkLst>
            <pc:docMk/>
            <pc:sldMk cId="684358121" sldId="282"/>
            <ac:picMk id="7" creationId="{309A30C8-421C-9B85-86B0-69C9D8495C75}"/>
          </ac:picMkLst>
        </pc:picChg>
      </pc:sldChg>
      <pc:sldChg chg="addSp delSp modSp new mod setBg">
        <pc:chgData name="Genna Gillis" userId="6d42bc4d677c1be7" providerId="LiveId" clId="{6467800C-E2C8-460F-A305-CEEA63EE19F4}" dt="2025-04-27T01:38:36.859" v="8184" actId="26606"/>
        <pc:sldMkLst>
          <pc:docMk/>
          <pc:sldMk cId="1240261767" sldId="283"/>
        </pc:sldMkLst>
        <pc:spChg chg="mod">
          <ac:chgData name="Genna Gillis" userId="6d42bc4d677c1be7" providerId="LiveId" clId="{6467800C-E2C8-460F-A305-CEEA63EE19F4}" dt="2025-04-27T01:38:36.859" v="8184" actId="26606"/>
          <ac:spMkLst>
            <pc:docMk/>
            <pc:sldMk cId="1240261767" sldId="283"/>
            <ac:spMk id="2" creationId="{553524E1-8717-75B1-4BC5-D5E88B39D7E5}"/>
          </ac:spMkLst>
        </pc:spChg>
        <pc:spChg chg="mod">
          <ac:chgData name="Genna Gillis" userId="6d42bc4d677c1be7" providerId="LiveId" clId="{6467800C-E2C8-460F-A305-CEEA63EE19F4}" dt="2025-04-27T01:38:36.859" v="8184" actId="26606"/>
          <ac:spMkLst>
            <pc:docMk/>
            <pc:sldMk cId="1240261767" sldId="283"/>
            <ac:spMk id="4" creationId="{6980A445-C51A-02EE-4168-0D247A9467F4}"/>
          </ac:spMkLst>
        </pc:spChg>
        <pc:spChg chg="add">
          <ac:chgData name="Genna Gillis" userId="6d42bc4d677c1be7" providerId="LiveId" clId="{6467800C-E2C8-460F-A305-CEEA63EE19F4}" dt="2025-04-27T01:38:36.859" v="8184" actId="26606"/>
          <ac:spMkLst>
            <pc:docMk/>
            <pc:sldMk cId="1240261767" sldId="283"/>
            <ac:spMk id="13" creationId="{04812C46-200A-4DEB-A05E-3ED6C68C2387}"/>
          </ac:spMkLst>
        </pc:spChg>
        <pc:spChg chg="add">
          <ac:chgData name="Genna Gillis" userId="6d42bc4d677c1be7" providerId="LiveId" clId="{6467800C-E2C8-460F-A305-CEEA63EE19F4}" dt="2025-04-27T01:38:36.859" v="8184" actId="26606"/>
          <ac:spMkLst>
            <pc:docMk/>
            <pc:sldMk cId="1240261767" sldId="283"/>
            <ac:spMk id="15" creationId="{D1EA859B-E555-4109-94F3-6700E046E008}"/>
          </ac:spMkLst>
        </pc:spChg>
        <pc:picChg chg="add del mod">
          <ac:chgData name="Genna Gillis" userId="6d42bc4d677c1be7" providerId="LiveId" clId="{6467800C-E2C8-460F-A305-CEEA63EE19F4}" dt="2025-04-27T01:36:50.505" v="8175" actId="478"/>
          <ac:picMkLst>
            <pc:docMk/>
            <pc:sldMk cId="1240261767" sldId="283"/>
            <ac:picMk id="5" creationId="{373AC798-8376-E1EF-D4C0-2886A07C50FE}"/>
          </ac:picMkLst>
        </pc:picChg>
        <pc:picChg chg="add mod ord">
          <ac:chgData name="Genna Gillis" userId="6d42bc4d677c1be7" providerId="LiveId" clId="{6467800C-E2C8-460F-A305-CEEA63EE19F4}" dt="2025-04-27T01:38:36.859" v="8184" actId="26606"/>
          <ac:picMkLst>
            <pc:docMk/>
            <pc:sldMk cId="1240261767" sldId="283"/>
            <ac:picMk id="6" creationId="{C5B29E5E-7E2A-AFF1-3C3E-38C842A68645}"/>
          </ac:picMkLst>
        </pc:picChg>
        <pc:picChg chg="add mod ord">
          <ac:chgData name="Genna Gillis" userId="6d42bc4d677c1be7" providerId="LiveId" clId="{6467800C-E2C8-460F-A305-CEEA63EE19F4}" dt="2025-04-27T01:38:36.859" v="8184" actId="26606"/>
          <ac:picMkLst>
            <pc:docMk/>
            <pc:sldMk cId="1240261767" sldId="283"/>
            <ac:picMk id="8" creationId="{C8F046F3-E71D-590F-9AC8-93929FF4A555}"/>
          </ac:picMkLst>
        </pc:picChg>
      </pc:sldChg>
      <pc:sldChg chg="addSp delSp modSp new mod setBg">
        <pc:chgData name="Genna Gillis" userId="6d42bc4d677c1be7" providerId="LiveId" clId="{6467800C-E2C8-460F-A305-CEEA63EE19F4}" dt="2025-04-27T18:31:24.216" v="9394" actId="20577"/>
        <pc:sldMkLst>
          <pc:docMk/>
          <pc:sldMk cId="1419447624" sldId="284"/>
        </pc:sldMkLst>
        <pc:spChg chg="mod">
          <ac:chgData name="Genna Gillis" userId="6d42bc4d677c1be7" providerId="LiveId" clId="{6467800C-E2C8-460F-A305-CEEA63EE19F4}" dt="2025-04-27T18:30:57.699" v="9378" actId="26606"/>
          <ac:spMkLst>
            <pc:docMk/>
            <pc:sldMk cId="1419447624" sldId="284"/>
            <ac:spMk id="2" creationId="{D3E45A86-3935-FE03-9226-6878EBA784D1}"/>
          </ac:spMkLst>
        </pc:spChg>
        <pc:spChg chg="mod ord">
          <ac:chgData name="Genna Gillis" userId="6d42bc4d677c1be7" providerId="LiveId" clId="{6467800C-E2C8-460F-A305-CEEA63EE19F4}" dt="2025-04-27T18:31:24.216" v="9394" actId="20577"/>
          <ac:spMkLst>
            <pc:docMk/>
            <pc:sldMk cId="1419447624" sldId="284"/>
            <ac:spMk id="4" creationId="{9F1318C4-9C12-6CDB-0572-A363FB4BF8DC}"/>
          </ac:spMkLst>
        </pc:spChg>
        <pc:spChg chg="add del mod">
          <ac:chgData name="Genna Gillis" userId="6d42bc4d677c1be7" providerId="LiveId" clId="{6467800C-E2C8-460F-A305-CEEA63EE19F4}" dt="2025-04-27T01:44:26.235" v="8204" actId="478"/>
          <ac:spMkLst>
            <pc:docMk/>
            <pc:sldMk cId="1419447624" sldId="284"/>
            <ac:spMk id="8" creationId="{6DC5EB71-EA27-8D31-6AF0-F9EE04CD3004}"/>
          </ac:spMkLst>
        </pc:spChg>
        <pc:spChg chg="add del">
          <ac:chgData name="Genna Gillis" userId="6d42bc4d677c1be7" providerId="LiveId" clId="{6467800C-E2C8-460F-A305-CEEA63EE19F4}" dt="2025-04-27T18:30:57.699" v="9378" actId="26606"/>
          <ac:spMkLst>
            <pc:docMk/>
            <pc:sldMk cId="1419447624" sldId="284"/>
            <ac:spMk id="11" creationId="{04812C46-200A-4DEB-A05E-3ED6C68C2387}"/>
          </ac:spMkLst>
        </pc:spChg>
        <pc:spChg chg="add del">
          <ac:chgData name="Genna Gillis" userId="6d42bc4d677c1be7" providerId="LiveId" clId="{6467800C-E2C8-460F-A305-CEEA63EE19F4}" dt="2025-04-27T18:30:57.699" v="9378" actId="26606"/>
          <ac:spMkLst>
            <pc:docMk/>
            <pc:sldMk cId="1419447624" sldId="284"/>
            <ac:spMk id="13" creationId="{D1EA859B-E555-4109-94F3-6700E046E008}"/>
          </ac:spMkLst>
        </pc:spChg>
        <pc:spChg chg="add">
          <ac:chgData name="Genna Gillis" userId="6d42bc4d677c1be7" providerId="LiveId" clId="{6467800C-E2C8-460F-A305-CEEA63EE19F4}" dt="2025-04-27T18:30:57.699" v="9378" actId="26606"/>
          <ac:spMkLst>
            <pc:docMk/>
            <pc:sldMk cId="1419447624" sldId="284"/>
            <ac:spMk id="18" creationId="{700E0F77-E936-4985-B7B1-B9823486AC33}"/>
          </ac:spMkLst>
        </pc:spChg>
        <pc:spChg chg="add">
          <ac:chgData name="Genna Gillis" userId="6d42bc4d677c1be7" providerId="LiveId" clId="{6467800C-E2C8-460F-A305-CEEA63EE19F4}" dt="2025-04-27T18:30:57.699" v="9378" actId="26606"/>
          <ac:spMkLst>
            <pc:docMk/>
            <pc:sldMk cId="1419447624" sldId="284"/>
            <ac:spMk id="20" creationId="{95C8260E-968F-44E8-A823-ABB431311926}"/>
          </ac:spMkLst>
        </pc:spChg>
        <pc:spChg chg="add">
          <ac:chgData name="Genna Gillis" userId="6d42bc4d677c1be7" providerId="LiveId" clId="{6467800C-E2C8-460F-A305-CEEA63EE19F4}" dt="2025-04-27T18:30:57.699" v="9378" actId="26606"/>
          <ac:spMkLst>
            <pc:docMk/>
            <pc:sldMk cId="1419447624" sldId="284"/>
            <ac:spMk id="22" creationId="{2C1BBA94-3F40-40AA-8BB9-E69E25E537C1}"/>
          </ac:spMkLst>
        </pc:spChg>
        <pc:spChg chg="add">
          <ac:chgData name="Genna Gillis" userId="6d42bc4d677c1be7" providerId="LiveId" clId="{6467800C-E2C8-460F-A305-CEEA63EE19F4}" dt="2025-04-27T18:30:57.699" v="9378" actId="26606"/>
          <ac:spMkLst>
            <pc:docMk/>
            <pc:sldMk cId="1419447624" sldId="284"/>
            <ac:spMk id="24" creationId="{FE43805F-24A6-46A4-B19B-54F28347355C}"/>
          </ac:spMkLst>
        </pc:spChg>
        <pc:picChg chg="add del mod ord">
          <ac:chgData name="Genna Gillis" userId="6d42bc4d677c1be7" providerId="LiveId" clId="{6467800C-E2C8-460F-A305-CEEA63EE19F4}" dt="2025-04-27T18:29:35.904" v="9370" actId="478"/>
          <ac:picMkLst>
            <pc:docMk/>
            <pc:sldMk cId="1419447624" sldId="284"/>
            <ac:picMk id="5" creationId="{329CCB97-24C4-FF0A-BBA2-AC4E59B9E7DB}"/>
          </ac:picMkLst>
        </pc:picChg>
        <pc:picChg chg="add del mod ord">
          <ac:chgData name="Genna Gillis" userId="6d42bc4d677c1be7" providerId="LiveId" clId="{6467800C-E2C8-460F-A305-CEEA63EE19F4}" dt="2025-04-27T01:44:00.871" v="8202" actId="478"/>
          <ac:picMkLst>
            <pc:docMk/>
            <pc:sldMk cId="1419447624" sldId="284"/>
            <ac:picMk id="6" creationId="{8011FB3D-68B2-0C45-822B-2D178FA5FA87}"/>
          </ac:picMkLst>
        </pc:picChg>
        <pc:picChg chg="add mod">
          <ac:chgData name="Genna Gillis" userId="6d42bc4d677c1be7" providerId="LiveId" clId="{6467800C-E2C8-460F-A305-CEEA63EE19F4}" dt="2025-04-27T18:30:57.699" v="9378" actId="26606"/>
          <ac:picMkLst>
            <pc:docMk/>
            <pc:sldMk cId="1419447624" sldId="284"/>
            <ac:picMk id="6" creationId="{D468FB10-6768-186C-3B74-38DBCCB9538A}"/>
          </ac:picMkLst>
        </pc:picChg>
      </pc:sldChg>
      <pc:sldChg chg="addSp delSp modSp new mod setBg">
        <pc:chgData name="Genna Gillis" userId="6d42bc4d677c1be7" providerId="LiveId" clId="{6467800C-E2C8-460F-A305-CEEA63EE19F4}" dt="2025-04-27T17:27:23.962" v="8580" actId="26606"/>
        <pc:sldMkLst>
          <pc:docMk/>
          <pc:sldMk cId="887372316" sldId="285"/>
        </pc:sldMkLst>
        <pc:spChg chg="mod">
          <ac:chgData name="Genna Gillis" userId="6d42bc4d677c1be7" providerId="LiveId" clId="{6467800C-E2C8-460F-A305-CEEA63EE19F4}" dt="2025-04-27T17:27:23.962" v="8580" actId="26606"/>
          <ac:spMkLst>
            <pc:docMk/>
            <pc:sldMk cId="887372316" sldId="285"/>
            <ac:spMk id="2" creationId="{CB606781-8780-5620-5D9C-F34C269D19F9}"/>
          </ac:spMkLst>
        </pc:spChg>
        <pc:spChg chg="del mod">
          <ac:chgData name="Genna Gillis" userId="6d42bc4d677c1be7" providerId="LiveId" clId="{6467800C-E2C8-460F-A305-CEEA63EE19F4}" dt="2025-04-27T17:26:21.024" v="8573" actId="931"/>
          <ac:spMkLst>
            <pc:docMk/>
            <pc:sldMk cId="887372316" sldId="285"/>
            <ac:spMk id="3" creationId="{29A02693-C89F-9CDA-B813-54038AA1BB7A}"/>
          </ac:spMkLst>
        </pc:spChg>
        <pc:spChg chg="mod">
          <ac:chgData name="Genna Gillis" userId="6d42bc4d677c1be7" providerId="LiveId" clId="{6467800C-E2C8-460F-A305-CEEA63EE19F4}" dt="2025-04-27T17:27:23.962" v="8580" actId="26606"/>
          <ac:spMkLst>
            <pc:docMk/>
            <pc:sldMk cId="887372316" sldId="285"/>
            <ac:spMk id="4" creationId="{6ED8972F-1833-609A-9273-439D3CB3B5A1}"/>
          </ac:spMkLst>
        </pc:spChg>
        <pc:spChg chg="add del">
          <ac:chgData name="Genna Gillis" userId="6d42bc4d677c1be7" providerId="LiveId" clId="{6467800C-E2C8-460F-A305-CEEA63EE19F4}" dt="2025-04-27T17:27:23.962" v="8579" actId="26606"/>
          <ac:spMkLst>
            <pc:docMk/>
            <pc:sldMk cId="887372316" sldId="285"/>
            <ac:spMk id="11" creationId="{32AEEBC8-9D30-42EF-95F2-386C2653FBF0}"/>
          </ac:spMkLst>
        </pc:spChg>
        <pc:spChg chg="add del">
          <ac:chgData name="Genna Gillis" userId="6d42bc4d677c1be7" providerId="LiveId" clId="{6467800C-E2C8-460F-A305-CEEA63EE19F4}" dt="2025-04-27T17:27:23.962" v="8579" actId="26606"/>
          <ac:spMkLst>
            <pc:docMk/>
            <pc:sldMk cId="887372316" sldId="285"/>
            <ac:spMk id="13" creationId="{2E92FA66-67D7-4CB4-94D3-E643A9AD4757}"/>
          </ac:spMkLst>
        </pc:spChg>
        <pc:spChg chg="add">
          <ac:chgData name="Genna Gillis" userId="6d42bc4d677c1be7" providerId="LiveId" clId="{6467800C-E2C8-460F-A305-CEEA63EE19F4}" dt="2025-04-27T17:27:23.962" v="8580" actId="26606"/>
          <ac:spMkLst>
            <pc:docMk/>
            <pc:sldMk cId="887372316" sldId="285"/>
            <ac:spMk id="15" creationId="{8B3A2D1A-45FC-4F95-B150-1C13EF2F6D09}"/>
          </ac:spMkLst>
        </pc:spChg>
        <pc:spChg chg="add">
          <ac:chgData name="Genna Gillis" userId="6d42bc4d677c1be7" providerId="LiveId" clId="{6467800C-E2C8-460F-A305-CEEA63EE19F4}" dt="2025-04-27T17:27:23.962" v="8580" actId="26606"/>
          <ac:spMkLst>
            <pc:docMk/>
            <pc:sldMk cId="887372316" sldId="285"/>
            <ac:spMk id="16" creationId="{39C3C864-C625-4883-B868-9A4C470F4DD5}"/>
          </ac:spMkLst>
        </pc:spChg>
        <pc:picChg chg="add mod ord">
          <ac:chgData name="Genna Gillis" userId="6d42bc4d677c1be7" providerId="LiveId" clId="{6467800C-E2C8-460F-A305-CEEA63EE19F4}" dt="2025-04-27T17:27:23.962" v="8580" actId="26606"/>
          <ac:picMkLst>
            <pc:docMk/>
            <pc:sldMk cId="887372316" sldId="285"/>
            <ac:picMk id="6" creationId="{93CCF979-3A68-2143-B423-55A6C576D1FE}"/>
          </ac:picMkLst>
        </pc:picChg>
      </pc:sldChg>
      <pc:sldChg chg="addSp delSp modSp new mod setBg">
        <pc:chgData name="Genna Gillis" userId="6d42bc4d677c1be7" providerId="LiveId" clId="{6467800C-E2C8-460F-A305-CEEA63EE19F4}" dt="2025-04-28T02:35:10.230" v="9442" actId="26606"/>
        <pc:sldMkLst>
          <pc:docMk/>
          <pc:sldMk cId="1332037151" sldId="286"/>
        </pc:sldMkLst>
        <pc:spChg chg="mod">
          <ac:chgData name="Genna Gillis" userId="6d42bc4d677c1be7" providerId="LiveId" clId="{6467800C-E2C8-460F-A305-CEEA63EE19F4}" dt="2025-04-28T02:35:10.230" v="9442" actId="26606"/>
          <ac:spMkLst>
            <pc:docMk/>
            <pc:sldMk cId="1332037151" sldId="286"/>
            <ac:spMk id="2" creationId="{5FBAC242-7AEA-E416-AA6B-C4AEE9A572A3}"/>
          </ac:spMkLst>
        </pc:spChg>
        <pc:spChg chg="del">
          <ac:chgData name="Genna Gillis" userId="6d42bc4d677c1be7" providerId="LiveId" clId="{6467800C-E2C8-460F-A305-CEEA63EE19F4}" dt="2025-04-28T02:33:54.032" v="9439" actId="931"/>
          <ac:spMkLst>
            <pc:docMk/>
            <pc:sldMk cId="1332037151" sldId="286"/>
            <ac:spMk id="3" creationId="{003486A6-7135-9FF0-E5E5-6D9CB8C823E6}"/>
          </ac:spMkLst>
        </pc:spChg>
        <pc:spChg chg="mod">
          <ac:chgData name="Genna Gillis" userId="6d42bc4d677c1be7" providerId="LiveId" clId="{6467800C-E2C8-460F-A305-CEEA63EE19F4}" dt="2025-04-28T02:35:10.230" v="9442" actId="26606"/>
          <ac:spMkLst>
            <pc:docMk/>
            <pc:sldMk cId="1332037151" sldId="286"/>
            <ac:spMk id="4" creationId="{27D96DCE-4363-01D6-78A9-A4136FEBA4B0}"/>
          </ac:spMkLst>
        </pc:spChg>
        <pc:spChg chg="add">
          <ac:chgData name="Genna Gillis" userId="6d42bc4d677c1be7" providerId="LiveId" clId="{6467800C-E2C8-460F-A305-CEEA63EE19F4}" dt="2025-04-28T02:35:10.230" v="9442" actId="26606"/>
          <ac:spMkLst>
            <pc:docMk/>
            <pc:sldMk cId="1332037151" sldId="286"/>
            <ac:spMk id="8" creationId="{131BAD53-4E89-4F62-BBB7-26359763ED39}"/>
          </ac:spMkLst>
        </pc:spChg>
        <pc:spChg chg="add">
          <ac:chgData name="Genna Gillis" userId="6d42bc4d677c1be7" providerId="LiveId" clId="{6467800C-E2C8-460F-A305-CEEA63EE19F4}" dt="2025-04-28T02:35:10.230" v="9442" actId="26606"/>
          <ac:spMkLst>
            <pc:docMk/>
            <pc:sldMk cId="1332037151" sldId="286"/>
            <ac:spMk id="9" creationId="{62756DA2-40EB-4C6F-B962-5822FFB54FB6}"/>
          </ac:spMkLst>
        </pc:spChg>
        <pc:spChg chg="add del">
          <ac:chgData name="Genna Gillis" userId="6d42bc4d677c1be7" providerId="LiveId" clId="{6467800C-E2C8-460F-A305-CEEA63EE19F4}" dt="2025-04-28T02:34:25.710" v="9441" actId="26606"/>
          <ac:spMkLst>
            <pc:docMk/>
            <pc:sldMk cId="1332037151" sldId="286"/>
            <ac:spMk id="11" creationId="{7FEAE179-C525-48F3-AD47-0E9E2B6F2E2E}"/>
          </ac:spMkLst>
        </pc:spChg>
        <pc:spChg chg="add del">
          <ac:chgData name="Genna Gillis" userId="6d42bc4d677c1be7" providerId="LiveId" clId="{6467800C-E2C8-460F-A305-CEEA63EE19F4}" dt="2025-04-28T02:34:25.710" v="9441" actId="26606"/>
          <ac:spMkLst>
            <pc:docMk/>
            <pc:sldMk cId="1332037151" sldId="286"/>
            <ac:spMk id="13" creationId="{95C8260E-968F-44E8-A823-ABB431311926}"/>
          </ac:spMkLst>
        </pc:spChg>
        <pc:spChg chg="add del">
          <ac:chgData name="Genna Gillis" userId="6d42bc4d677c1be7" providerId="LiveId" clId="{6467800C-E2C8-460F-A305-CEEA63EE19F4}" dt="2025-04-28T02:34:25.710" v="9441" actId="26606"/>
          <ac:spMkLst>
            <pc:docMk/>
            <pc:sldMk cId="1332037151" sldId="286"/>
            <ac:spMk id="15" creationId="{2C1BBA94-3F40-40AA-8BB9-E69E25E537C1}"/>
          </ac:spMkLst>
        </pc:spChg>
        <pc:spChg chg="add del">
          <ac:chgData name="Genna Gillis" userId="6d42bc4d677c1be7" providerId="LiveId" clId="{6467800C-E2C8-460F-A305-CEEA63EE19F4}" dt="2025-04-28T02:34:25.710" v="9441" actId="26606"/>
          <ac:spMkLst>
            <pc:docMk/>
            <pc:sldMk cId="1332037151" sldId="286"/>
            <ac:spMk id="17" creationId="{FE43805F-24A6-46A4-B19B-54F28347355C}"/>
          </ac:spMkLst>
        </pc:spChg>
        <pc:picChg chg="add mod ord">
          <ac:chgData name="Genna Gillis" userId="6d42bc4d677c1be7" providerId="LiveId" clId="{6467800C-E2C8-460F-A305-CEEA63EE19F4}" dt="2025-04-28T02:35:10.230" v="9442" actId="26606"/>
          <ac:picMkLst>
            <pc:docMk/>
            <pc:sldMk cId="1332037151" sldId="286"/>
            <ac:picMk id="6" creationId="{15C5BD62-A926-40FB-AAE6-E83724056F40}"/>
          </ac:picMkLst>
        </pc:picChg>
      </pc:sldChg>
      <pc:sldChg chg="addSp delSp modSp new mod setBg">
        <pc:chgData name="Genna Gillis" userId="6d42bc4d677c1be7" providerId="LiveId" clId="{6467800C-E2C8-460F-A305-CEEA63EE19F4}" dt="2025-04-27T17:22:15.396" v="8568" actId="26606"/>
        <pc:sldMkLst>
          <pc:docMk/>
          <pc:sldMk cId="1420948086" sldId="287"/>
        </pc:sldMkLst>
        <pc:spChg chg="mod">
          <ac:chgData name="Genna Gillis" userId="6d42bc4d677c1be7" providerId="LiveId" clId="{6467800C-E2C8-460F-A305-CEEA63EE19F4}" dt="2025-04-27T17:22:15.396" v="8568" actId="26606"/>
          <ac:spMkLst>
            <pc:docMk/>
            <pc:sldMk cId="1420948086" sldId="287"/>
            <ac:spMk id="2" creationId="{931DC3F5-FA44-8A14-612E-8926D023A755}"/>
          </ac:spMkLst>
        </pc:spChg>
        <pc:spChg chg="del mod">
          <ac:chgData name="Genna Gillis" userId="6d42bc4d677c1be7" providerId="LiveId" clId="{6467800C-E2C8-460F-A305-CEEA63EE19F4}" dt="2025-04-27T17:20:52.445" v="8551" actId="931"/>
          <ac:spMkLst>
            <pc:docMk/>
            <pc:sldMk cId="1420948086" sldId="287"/>
            <ac:spMk id="3" creationId="{EB9B9F2B-F5A5-FBE3-5049-06D691F87F1E}"/>
          </ac:spMkLst>
        </pc:spChg>
        <pc:spChg chg="mod">
          <ac:chgData name="Genna Gillis" userId="6d42bc4d677c1be7" providerId="LiveId" clId="{6467800C-E2C8-460F-A305-CEEA63EE19F4}" dt="2025-04-27T17:22:15.396" v="8568" actId="26606"/>
          <ac:spMkLst>
            <pc:docMk/>
            <pc:sldMk cId="1420948086" sldId="287"/>
            <ac:spMk id="4" creationId="{158AE1EC-00F1-F1BB-D175-E31352E8BCCC}"/>
          </ac:spMkLst>
        </pc:spChg>
        <pc:picChg chg="add mod">
          <ac:chgData name="Genna Gillis" userId="6d42bc4d677c1be7" providerId="LiveId" clId="{6467800C-E2C8-460F-A305-CEEA63EE19F4}" dt="2025-04-27T17:22:15.396" v="8568" actId="26606"/>
          <ac:picMkLst>
            <pc:docMk/>
            <pc:sldMk cId="1420948086" sldId="287"/>
            <ac:picMk id="6" creationId="{24A4D346-94B4-51B0-4DC8-9E7B66B01434}"/>
          </ac:picMkLst>
        </pc:picChg>
      </pc:sldChg>
      <pc:sldChg chg="addSp delSp modSp new mod setBg">
        <pc:chgData name="Genna Gillis" userId="6d42bc4d677c1be7" providerId="LiveId" clId="{6467800C-E2C8-460F-A305-CEEA63EE19F4}" dt="2025-04-27T17:00:45.998" v="8444" actId="26606"/>
        <pc:sldMkLst>
          <pc:docMk/>
          <pc:sldMk cId="1707832855" sldId="288"/>
        </pc:sldMkLst>
        <pc:spChg chg="mod">
          <ac:chgData name="Genna Gillis" userId="6d42bc4d677c1be7" providerId="LiveId" clId="{6467800C-E2C8-460F-A305-CEEA63EE19F4}" dt="2025-04-27T17:00:45.998" v="8444" actId="26606"/>
          <ac:spMkLst>
            <pc:docMk/>
            <pc:sldMk cId="1707832855" sldId="288"/>
            <ac:spMk id="2" creationId="{50D5E099-2A57-DFA2-1940-2E2076B90BA4}"/>
          </ac:spMkLst>
        </pc:spChg>
        <pc:spChg chg="del mod">
          <ac:chgData name="Genna Gillis" userId="6d42bc4d677c1be7" providerId="LiveId" clId="{6467800C-E2C8-460F-A305-CEEA63EE19F4}" dt="2025-04-27T16:47:09.369" v="8415" actId="931"/>
          <ac:spMkLst>
            <pc:docMk/>
            <pc:sldMk cId="1707832855" sldId="288"/>
            <ac:spMk id="3" creationId="{D2487CF7-4C46-8DA7-ACB5-43FA6B5786E5}"/>
          </ac:spMkLst>
        </pc:spChg>
        <pc:spChg chg="mod">
          <ac:chgData name="Genna Gillis" userId="6d42bc4d677c1be7" providerId="LiveId" clId="{6467800C-E2C8-460F-A305-CEEA63EE19F4}" dt="2025-04-27T17:00:45.998" v="8444" actId="26606"/>
          <ac:spMkLst>
            <pc:docMk/>
            <pc:sldMk cId="1707832855" sldId="288"/>
            <ac:spMk id="4" creationId="{194C3ABC-BD87-49E7-60BC-357A804BFAF0}"/>
          </ac:spMkLst>
        </pc:spChg>
        <pc:spChg chg="add del mod">
          <ac:chgData name="Genna Gillis" userId="6d42bc4d677c1be7" providerId="LiveId" clId="{6467800C-E2C8-460F-A305-CEEA63EE19F4}" dt="2025-04-27T16:59:40.003" v="8439" actId="478"/>
          <ac:spMkLst>
            <pc:docMk/>
            <pc:sldMk cId="1707832855" sldId="288"/>
            <ac:spMk id="12" creationId="{9F3C7A44-1D37-E109-CCC1-A64E02C67CD2}"/>
          </ac:spMkLst>
        </pc:spChg>
        <pc:spChg chg="add del">
          <ac:chgData name="Genna Gillis" userId="6d42bc4d677c1be7" providerId="LiveId" clId="{6467800C-E2C8-460F-A305-CEEA63EE19F4}" dt="2025-04-27T17:00:36.987" v="8441" actId="26606"/>
          <ac:spMkLst>
            <pc:docMk/>
            <pc:sldMk cId="1707832855" sldId="288"/>
            <ac:spMk id="15" creationId="{5EF17487-C386-4F99-B5EB-4FD3DF4236B2}"/>
          </ac:spMkLst>
        </pc:spChg>
        <pc:spChg chg="add del">
          <ac:chgData name="Genna Gillis" userId="6d42bc4d677c1be7" providerId="LiveId" clId="{6467800C-E2C8-460F-A305-CEEA63EE19F4}" dt="2025-04-27T17:00:36.987" v="8441" actId="26606"/>
          <ac:spMkLst>
            <pc:docMk/>
            <pc:sldMk cId="1707832855" sldId="288"/>
            <ac:spMk id="17" creationId="{A0DE92DF-4769-4DE9-93FD-EE31271850CA}"/>
          </ac:spMkLst>
        </pc:spChg>
        <pc:spChg chg="add del">
          <ac:chgData name="Genna Gillis" userId="6d42bc4d677c1be7" providerId="LiveId" clId="{6467800C-E2C8-460F-A305-CEEA63EE19F4}" dt="2025-04-27T17:00:45.998" v="8443" actId="26606"/>
          <ac:spMkLst>
            <pc:docMk/>
            <pc:sldMk cId="1707832855" sldId="288"/>
            <ac:spMk id="19" creationId="{352BEC0E-22F8-46D0-9632-375DB541B06C}"/>
          </ac:spMkLst>
        </pc:spChg>
        <pc:spChg chg="add del">
          <ac:chgData name="Genna Gillis" userId="6d42bc4d677c1be7" providerId="LiveId" clId="{6467800C-E2C8-460F-A305-CEEA63EE19F4}" dt="2025-04-27T17:00:45.998" v="8443" actId="26606"/>
          <ac:spMkLst>
            <pc:docMk/>
            <pc:sldMk cId="1707832855" sldId="288"/>
            <ac:spMk id="20" creationId="{3FCFB1DE-0B7E-48CC-BA90-B2AB0889F9D6}"/>
          </ac:spMkLst>
        </pc:spChg>
        <pc:spChg chg="add">
          <ac:chgData name="Genna Gillis" userId="6d42bc4d677c1be7" providerId="LiveId" clId="{6467800C-E2C8-460F-A305-CEEA63EE19F4}" dt="2025-04-27T17:00:45.998" v="8444" actId="26606"/>
          <ac:spMkLst>
            <pc:docMk/>
            <pc:sldMk cId="1707832855" sldId="288"/>
            <ac:spMk id="21" creationId="{FBEC5A7A-ADE4-48D9-B89C-2BA1C9110632}"/>
          </ac:spMkLst>
        </pc:spChg>
        <pc:spChg chg="add">
          <ac:chgData name="Genna Gillis" userId="6d42bc4d677c1be7" providerId="LiveId" clId="{6467800C-E2C8-460F-A305-CEEA63EE19F4}" dt="2025-04-27T17:00:45.998" v="8444" actId="26606"/>
          <ac:spMkLst>
            <pc:docMk/>
            <pc:sldMk cId="1707832855" sldId="288"/>
            <ac:spMk id="22" creationId="{115719BB-48A7-4AF4-BB91-DC82E0DF727D}"/>
          </ac:spMkLst>
        </pc:spChg>
        <pc:spChg chg="add">
          <ac:chgData name="Genna Gillis" userId="6d42bc4d677c1be7" providerId="LiveId" clId="{6467800C-E2C8-460F-A305-CEEA63EE19F4}" dt="2025-04-27T17:00:45.998" v="8444" actId="26606"/>
          <ac:spMkLst>
            <pc:docMk/>
            <pc:sldMk cId="1707832855" sldId="288"/>
            <ac:spMk id="23" creationId="{82095FCE-EF05-4443-B97A-85DEE3A5CA17}"/>
          </ac:spMkLst>
        </pc:spChg>
        <pc:spChg chg="add">
          <ac:chgData name="Genna Gillis" userId="6d42bc4d677c1be7" providerId="LiveId" clId="{6467800C-E2C8-460F-A305-CEEA63EE19F4}" dt="2025-04-27T17:00:45.998" v="8444" actId="26606"/>
          <ac:spMkLst>
            <pc:docMk/>
            <pc:sldMk cId="1707832855" sldId="288"/>
            <ac:spMk id="24" creationId="{10973A55-5440-4A99-B526-B5812E46271E}"/>
          </ac:spMkLst>
        </pc:spChg>
        <pc:spChg chg="add">
          <ac:chgData name="Genna Gillis" userId="6d42bc4d677c1be7" providerId="LiveId" clId="{6467800C-E2C8-460F-A305-CEEA63EE19F4}" dt="2025-04-27T17:00:45.998" v="8444" actId="26606"/>
          <ac:spMkLst>
            <pc:docMk/>
            <pc:sldMk cId="1707832855" sldId="288"/>
            <ac:spMk id="25" creationId="{A9682493-588A-4D52-98F6-FBBD80C07ECB}"/>
          </ac:spMkLst>
        </pc:spChg>
        <pc:picChg chg="add del mod">
          <ac:chgData name="Genna Gillis" userId="6d42bc4d677c1be7" providerId="LiveId" clId="{6467800C-E2C8-460F-A305-CEEA63EE19F4}" dt="2025-04-27T16:59:28.470" v="8438" actId="478"/>
          <ac:picMkLst>
            <pc:docMk/>
            <pc:sldMk cId="1707832855" sldId="288"/>
            <ac:picMk id="6" creationId="{B4C41299-9652-FD93-2539-848F74EF920D}"/>
          </ac:picMkLst>
        </pc:picChg>
        <pc:picChg chg="add mod ord">
          <ac:chgData name="Genna Gillis" userId="6d42bc4d677c1be7" providerId="LiveId" clId="{6467800C-E2C8-460F-A305-CEEA63EE19F4}" dt="2025-04-27T17:00:45.998" v="8444" actId="26606"/>
          <ac:picMkLst>
            <pc:docMk/>
            <pc:sldMk cId="1707832855" sldId="288"/>
            <ac:picMk id="8" creationId="{D479BAAD-699A-CAFA-EF13-95F246A7BE1F}"/>
          </ac:picMkLst>
        </pc:picChg>
        <pc:picChg chg="add mod">
          <ac:chgData name="Genna Gillis" userId="6d42bc4d677c1be7" providerId="LiveId" clId="{6467800C-E2C8-460F-A305-CEEA63EE19F4}" dt="2025-04-27T17:00:45.998" v="8444" actId="26606"/>
          <ac:picMkLst>
            <pc:docMk/>
            <pc:sldMk cId="1707832855" sldId="288"/>
            <ac:picMk id="10" creationId="{874704A4-4CD8-D2B8-00CA-3F873CED6781}"/>
          </ac:picMkLst>
        </pc:picChg>
      </pc:sldChg>
      <pc:sldChg chg="addSp delSp modSp new mod">
        <pc:chgData name="Genna Gillis" userId="6d42bc4d677c1be7" providerId="LiveId" clId="{6467800C-E2C8-460F-A305-CEEA63EE19F4}" dt="2025-04-27T17:24:05.858" v="8570" actId="120"/>
        <pc:sldMkLst>
          <pc:docMk/>
          <pc:sldMk cId="2175283996" sldId="289"/>
        </pc:sldMkLst>
        <pc:spChg chg="mod">
          <ac:chgData name="Genna Gillis" userId="6d42bc4d677c1be7" providerId="LiveId" clId="{6467800C-E2C8-460F-A305-CEEA63EE19F4}" dt="2025-04-27T17:24:05.858" v="8570" actId="120"/>
          <ac:spMkLst>
            <pc:docMk/>
            <pc:sldMk cId="2175283996" sldId="289"/>
            <ac:spMk id="2" creationId="{990359EE-A729-22F2-4BB0-BC903C7F38E3}"/>
          </ac:spMkLst>
        </pc:spChg>
        <pc:spChg chg="del mod">
          <ac:chgData name="Genna Gillis" userId="6d42bc4d677c1be7" providerId="LiveId" clId="{6467800C-E2C8-460F-A305-CEEA63EE19F4}" dt="2025-04-27T17:02:35.453" v="8446" actId="931"/>
          <ac:spMkLst>
            <pc:docMk/>
            <pc:sldMk cId="2175283996" sldId="289"/>
            <ac:spMk id="3" creationId="{5A12032F-4CF0-F8A0-0884-2F5DCCB77FC4}"/>
          </ac:spMkLst>
        </pc:spChg>
        <pc:spChg chg="mod">
          <ac:chgData name="Genna Gillis" userId="6d42bc4d677c1be7" providerId="LiveId" clId="{6467800C-E2C8-460F-A305-CEEA63EE19F4}" dt="2025-04-27T17:17:34.828" v="8548" actId="14100"/>
          <ac:spMkLst>
            <pc:docMk/>
            <pc:sldMk cId="2175283996" sldId="289"/>
            <ac:spMk id="4" creationId="{44CFC925-2636-8416-02A0-3AA8EB40F7F3}"/>
          </ac:spMkLst>
        </pc:spChg>
        <pc:spChg chg="add del mod">
          <ac:chgData name="Genna Gillis" userId="6d42bc4d677c1be7" providerId="LiveId" clId="{6467800C-E2C8-460F-A305-CEEA63EE19F4}" dt="2025-04-27T17:07:49.713" v="8463" actId="931"/>
          <ac:spMkLst>
            <pc:docMk/>
            <pc:sldMk cId="2175283996" sldId="289"/>
            <ac:spMk id="10" creationId="{6B49F4DA-1E44-6FB7-8A7E-D127FF4FFE5C}"/>
          </ac:spMkLst>
        </pc:spChg>
        <pc:spChg chg="add mod">
          <ac:chgData name="Genna Gillis" userId="6d42bc4d677c1be7" providerId="LiveId" clId="{6467800C-E2C8-460F-A305-CEEA63EE19F4}" dt="2025-04-27T17:23:59.642" v="8569" actId="1076"/>
          <ac:spMkLst>
            <pc:docMk/>
            <pc:sldMk cId="2175283996" sldId="289"/>
            <ac:spMk id="15" creationId="{993D9CC6-5E91-B455-FE0A-485FC318C22A}"/>
          </ac:spMkLst>
        </pc:spChg>
        <pc:picChg chg="add del mod">
          <ac:chgData name="Genna Gillis" userId="6d42bc4d677c1be7" providerId="LiveId" clId="{6467800C-E2C8-460F-A305-CEEA63EE19F4}" dt="2025-04-27T17:07:38.127" v="8461" actId="478"/>
          <ac:picMkLst>
            <pc:docMk/>
            <pc:sldMk cId="2175283996" sldId="289"/>
            <ac:picMk id="6" creationId="{6CD7F5F1-936E-BCE5-2F03-FA7DC3FAF9D1}"/>
          </ac:picMkLst>
        </pc:picChg>
        <pc:picChg chg="add del mod">
          <ac:chgData name="Genna Gillis" userId="6d42bc4d677c1be7" providerId="LiveId" clId="{6467800C-E2C8-460F-A305-CEEA63EE19F4}" dt="2025-04-27T17:07:42.799" v="8462" actId="478"/>
          <ac:picMkLst>
            <pc:docMk/>
            <pc:sldMk cId="2175283996" sldId="289"/>
            <ac:picMk id="8" creationId="{78015269-BD28-F6B7-2238-235E2FE7E5A4}"/>
          </ac:picMkLst>
        </pc:picChg>
        <pc:picChg chg="add mod">
          <ac:chgData name="Genna Gillis" userId="6d42bc4d677c1be7" providerId="LiveId" clId="{6467800C-E2C8-460F-A305-CEEA63EE19F4}" dt="2025-04-27T17:17:23.101" v="8544" actId="14100"/>
          <ac:picMkLst>
            <pc:docMk/>
            <pc:sldMk cId="2175283996" sldId="289"/>
            <ac:picMk id="12" creationId="{74F42DE4-2D23-34BD-A929-3E047D1BD1D6}"/>
          </ac:picMkLst>
        </pc:picChg>
        <pc:picChg chg="add mod">
          <ac:chgData name="Genna Gillis" userId="6d42bc4d677c1be7" providerId="LiveId" clId="{6467800C-E2C8-460F-A305-CEEA63EE19F4}" dt="2025-04-27T17:16:50.399" v="8538" actId="14100"/>
          <ac:picMkLst>
            <pc:docMk/>
            <pc:sldMk cId="2175283996" sldId="289"/>
            <ac:picMk id="14" creationId="{5E2310DA-02AF-5C97-2AF1-CE6C70C8731B}"/>
          </ac:picMkLst>
        </pc:picChg>
        <pc:picChg chg="add mod">
          <ac:chgData name="Genna Gillis" userId="6d42bc4d677c1be7" providerId="LiveId" clId="{6467800C-E2C8-460F-A305-CEEA63EE19F4}" dt="2025-04-27T17:16:57.246" v="8540" actId="1076"/>
          <ac:picMkLst>
            <pc:docMk/>
            <pc:sldMk cId="2175283996" sldId="289"/>
            <ac:picMk id="17" creationId="{E47D2DAC-E9F3-6FFC-4CCD-2AAD7CE8F227}"/>
          </ac:picMkLst>
        </pc:picChg>
      </pc:sldChg>
      <pc:sldChg chg="addSp delSp modSp new mod setBg">
        <pc:chgData name="Genna Gillis" userId="6d42bc4d677c1be7" providerId="LiveId" clId="{6467800C-E2C8-460F-A305-CEEA63EE19F4}" dt="2025-04-27T18:24:33.339" v="9351" actId="1076"/>
        <pc:sldMkLst>
          <pc:docMk/>
          <pc:sldMk cId="1232961135" sldId="290"/>
        </pc:sldMkLst>
        <pc:spChg chg="mod">
          <ac:chgData name="Genna Gillis" userId="6d42bc4d677c1be7" providerId="LiveId" clId="{6467800C-E2C8-460F-A305-CEEA63EE19F4}" dt="2025-04-27T18:24:33.339" v="9351" actId="1076"/>
          <ac:spMkLst>
            <pc:docMk/>
            <pc:sldMk cId="1232961135" sldId="290"/>
            <ac:spMk id="2" creationId="{2C942117-DFD2-6195-8BD3-F24406CD7C55}"/>
          </ac:spMkLst>
        </pc:spChg>
        <pc:spChg chg="mod">
          <ac:chgData name="Genna Gillis" userId="6d42bc4d677c1be7" providerId="LiveId" clId="{6467800C-E2C8-460F-A305-CEEA63EE19F4}" dt="2025-04-27T18:24:22.296" v="9350" actId="1076"/>
          <ac:spMkLst>
            <pc:docMk/>
            <pc:sldMk cId="1232961135" sldId="290"/>
            <ac:spMk id="4" creationId="{400B04EC-F2CF-88DB-BFA2-E515003FC21C}"/>
          </ac:spMkLst>
        </pc:spChg>
        <pc:spChg chg="add del">
          <ac:chgData name="Genna Gillis" userId="6d42bc4d677c1be7" providerId="LiveId" clId="{6467800C-E2C8-460F-A305-CEEA63EE19F4}" dt="2025-04-27T01:53:33.299" v="8217" actId="26606"/>
          <ac:spMkLst>
            <pc:docMk/>
            <pc:sldMk cId="1232961135" sldId="290"/>
            <ac:spMk id="11" creationId="{2B97F24A-32CE-4C1C-A50D-3016B394DCFB}"/>
          </ac:spMkLst>
        </pc:spChg>
        <pc:spChg chg="add del">
          <ac:chgData name="Genna Gillis" userId="6d42bc4d677c1be7" providerId="LiveId" clId="{6467800C-E2C8-460F-A305-CEEA63EE19F4}" dt="2025-04-27T01:53:33.299" v="8217" actId="26606"/>
          <ac:spMkLst>
            <pc:docMk/>
            <pc:sldMk cId="1232961135" sldId="290"/>
            <ac:spMk id="13" creationId="{CD8B4F24-440B-49E9-B85D-733523DC064B}"/>
          </ac:spMkLst>
        </pc:spChg>
        <pc:spChg chg="add">
          <ac:chgData name="Genna Gillis" userId="6d42bc4d677c1be7" providerId="LiveId" clId="{6467800C-E2C8-460F-A305-CEEA63EE19F4}" dt="2025-04-27T01:53:33.299" v="8217" actId="26606"/>
          <ac:spMkLst>
            <pc:docMk/>
            <pc:sldMk cId="1232961135" sldId="290"/>
            <ac:spMk id="18" creationId="{04812C46-200A-4DEB-A05E-3ED6C68C2387}"/>
          </ac:spMkLst>
        </pc:spChg>
        <pc:spChg chg="add">
          <ac:chgData name="Genna Gillis" userId="6d42bc4d677c1be7" providerId="LiveId" clId="{6467800C-E2C8-460F-A305-CEEA63EE19F4}" dt="2025-04-27T01:53:33.299" v="8217" actId="26606"/>
          <ac:spMkLst>
            <pc:docMk/>
            <pc:sldMk cId="1232961135" sldId="290"/>
            <ac:spMk id="20" creationId="{D1EA859B-E555-4109-94F3-6700E046E008}"/>
          </ac:spMkLst>
        </pc:spChg>
        <pc:picChg chg="add mod ord">
          <ac:chgData name="Genna Gillis" userId="6d42bc4d677c1be7" providerId="LiveId" clId="{6467800C-E2C8-460F-A305-CEEA63EE19F4}" dt="2025-04-27T01:53:43.530" v="8218" actId="1076"/>
          <ac:picMkLst>
            <pc:docMk/>
            <pc:sldMk cId="1232961135" sldId="290"/>
            <ac:picMk id="6" creationId="{068E6828-7B8C-1F0F-0447-1E31AF4F865D}"/>
          </ac:picMkLst>
        </pc:picChg>
      </pc:sldChg>
      <pc:sldChg chg="addSp delSp modSp new mod setBg">
        <pc:chgData name="Genna Gillis" userId="6d42bc4d677c1be7" providerId="LiveId" clId="{6467800C-E2C8-460F-A305-CEEA63EE19F4}" dt="2025-04-27T18:23:21.956" v="9342" actId="20577"/>
        <pc:sldMkLst>
          <pc:docMk/>
          <pc:sldMk cId="565737280" sldId="291"/>
        </pc:sldMkLst>
        <pc:spChg chg="mod">
          <ac:chgData name="Genna Gillis" userId="6d42bc4d677c1be7" providerId="LiveId" clId="{6467800C-E2C8-460F-A305-CEEA63EE19F4}" dt="2025-04-26T00:35:59.432" v="8011" actId="26606"/>
          <ac:spMkLst>
            <pc:docMk/>
            <pc:sldMk cId="565737280" sldId="291"/>
            <ac:spMk id="2" creationId="{052A88F1-0FF5-1C54-32FC-564953E584F9}"/>
          </ac:spMkLst>
        </pc:spChg>
        <pc:spChg chg="mod">
          <ac:chgData name="Genna Gillis" userId="6d42bc4d677c1be7" providerId="LiveId" clId="{6467800C-E2C8-460F-A305-CEEA63EE19F4}" dt="2025-04-27T18:23:21.956" v="9342" actId="20577"/>
          <ac:spMkLst>
            <pc:docMk/>
            <pc:sldMk cId="565737280" sldId="291"/>
            <ac:spMk id="4" creationId="{485E6DE4-17C8-1968-855B-76ED33AF8C8D}"/>
          </ac:spMkLst>
        </pc:spChg>
        <pc:spChg chg="add del">
          <ac:chgData name="Genna Gillis" userId="6d42bc4d677c1be7" providerId="LiveId" clId="{6467800C-E2C8-460F-A305-CEEA63EE19F4}" dt="2025-04-26T00:35:59.432" v="8011" actId="26606"/>
          <ac:spMkLst>
            <pc:docMk/>
            <pc:sldMk cId="565737280" sldId="291"/>
            <ac:spMk id="17" creationId="{04812C46-200A-4DEB-A05E-3ED6C68C2387}"/>
          </ac:spMkLst>
        </pc:spChg>
        <pc:spChg chg="add del">
          <ac:chgData name="Genna Gillis" userId="6d42bc4d677c1be7" providerId="LiveId" clId="{6467800C-E2C8-460F-A305-CEEA63EE19F4}" dt="2025-04-26T00:35:59.432" v="8011" actId="26606"/>
          <ac:spMkLst>
            <pc:docMk/>
            <pc:sldMk cId="565737280" sldId="291"/>
            <ac:spMk id="19" creationId="{D1EA859B-E555-4109-94F3-6700E046E008}"/>
          </ac:spMkLst>
        </pc:spChg>
        <pc:picChg chg="add mod ord">
          <ac:chgData name="Genna Gillis" userId="6d42bc4d677c1be7" providerId="LiveId" clId="{6467800C-E2C8-460F-A305-CEEA63EE19F4}" dt="2025-04-26T00:35:59.432" v="8011" actId="26606"/>
          <ac:picMkLst>
            <pc:docMk/>
            <pc:sldMk cId="565737280" sldId="291"/>
            <ac:picMk id="12" creationId="{C1AB849C-E870-9789-0108-C8B3329E4303}"/>
          </ac:picMkLst>
        </pc:picChg>
      </pc:sldChg>
      <pc:sldChg chg="addSp delSp modSp new mod setBg">
        <pc:chgData name="Genna Gillis" userId="6d42bc4d677c1be7" providerId="LiveId" clId="{6467800C-E2C8-460F-A305-CEEA63EE19F4}" dt="2025-04-27T18:23:41.020" v="9347" actId="404"/>
        <pc:sldMkLst>
          <pc:docMk/>
          <pc:sldMk cId="1192190082" sldId="292"/>
        </pc:sldMkLst>
        <pc:spChg chg="mod ord">
          <ac:chgData name="Genna Gillis" userId="6d42bc4d677c1be7" providerId="LiveId" clId="{6467800C-E2C8-460F-A305-CEEA63EE19F4}" dt="2025-04-27T18:23:41.020" v="9347" actId="404"/>
          <ac:spMkLst>
            <pc:docMk/>
            <pc:sldMk cId="1192190082" sldId="292"/>
            <ac:spMk id="2" creationId="{03BEC7F9-B941-EC9D-8D3E-3D6D1E39DB89}"/>
          </ac:spMkLst>
        </pc:spChg>
        <pc:spChg chg="mod">
          <ac:chgData name="Genna Gillis" userId="6d42bc4d677c1be7" providerId="LiveId" clId="{6467800C-E2C8-460F-A305-CEEA63EE19F4}" dt="2025-04-27T18:23:32.790" v="9343" actId="404"/>
          <ac:spMkLst>
            <pc:docMk/>
            <pc:sldMk cId="1192190082" sldId="292"/>
            <ac:spMk id="4" creationId="{650CD5BF-D32F-25F5-02BD-A3BB95B93FEF}"/>
          </ac:spMkLst>
        </pc:spChg>
        <pc:spChg chg="add">
          <ac:chgData name="Genna Gillis" userId="6d42bc4d677c1be7" providerId="LiveId" clId="{6467800C-E2C8-460F-A305-CEEA63EE19F4}" dt="2025-04-25T22:16:41.495" v="7819" actId="26606"/>
          <ac:spMkLst>
            <pc:docMk/>
            <pc:sldMk cId="1192190082" sldId="292"/>
            <ac:spMk id="10" creationId="{04812C46-200A-4DEB-A05E-3ED6C68C2387}"/>
          </ac:spMkLst>
        </pc:spChg>
        <pc:spChg chg="add">
          <ac:chgData name="Genna Gillis" userId="6d42bc4d677c1be7" providerId="LiveId" clId="{6467800C-E2C8-460F-A305-CEEA63EE19F4}" dt="2025-04-25T22:16:41.495" v="7819" actId="26606"/>
          <ac:spMkLst>
            <pc:docMk/>
            <pc:sldMk cId="1192190082" sldId="292"/>
            <ac:spMk id="12" creationId="{D1EA859B-E555-4109-94F3-6700E046E008}"/>
          </ac:spMkLst>
        </pc:spChg>
        <pc:picChg chg="add mod">
          <ac:chgData name="Genna Gillis" userId="6d42bc4d677c1be7" providerId="LiveId" clId="{6467800C-E2C8-460F-A305-CEEA63EE19F4}" dt="2025-04-25T22:16:41.495" v="7819" actId="26606"/>
          <ac:picMkLst>
            <pc:docMk/>
            <pc:sldMk cId="1192190082" sldId="292"/>
            <ac:picMk id="8" creationId="{D65A0958-9975-84A4-81F2-7EC8A1EEE326}"/>
          </ac:picMkLst>
        </pc:picChg>
      </pc:sldChg>
      <pc:sldChg chg="addSp delSp modSp new mod ord setBg">
        <pc:chgData name="Genna Gillis" userId="6d42bc4d677c1be7" providerId="LiveId" clId="{6467800C-E2C8-460F-A305-CEEA63EE19F4}" dt="2025-04-27T17:43:14.783" v="9222" actId="26606"/>
        <pc:sldMkLst>
          <pc:docMk/>
          <pc:sldMk cId="3337416055" sldId="293"/>
        </pc:sldMkLst>
        <pc:spChg chg="mod">
          <ac:chgData name="Genna Gillis" userId="6d42bc4d677c1be7" providerId="LiveId" clId="{6467800C-E2C8-460F-A305-CEEA63EE19F4}" dt="2025-04-27T17:42:15.879" v="9156" actId="26606"/>
          <ac:spMkLst>
            <pc:docMk/>
            <pc:sldMk cId="3337416055" sldId="293"/>
            <ac:spMk id="2" creationId="{4FFD700B-E4E5-980D-63A0-AF77CDA98D08}"/>
          </ac:spMkLst>
        </pc:spChg>
        <pc:spChg chg="mod">
          <ac:chgData name="Genna Gillis" userId="6d42bc4d677c1be7" providerId="LiveId" clId="{6467800C-E2C8-460F-A305-CEEA63EE19F4}" dt="2025-04-27T17:43:14.783" v="9222" actId="26606"/>
          <ac:spMkLst>
            <pc:docMk/>
            <pc:sldMk cId="3337416055" sldId="293"/>
            <ac:spMk id="4" creationId="{0961F856-C934-AD15-5952-3D473929D085}"/>
          </ac:spMkLst>
        </pc:spChg>
        <pc:spChg chg="add del">
          <ac:chgData name="Genna Gillis" userId="6d42bc4d677c1be7" providerId="LiveId" clId="{6467800C-E2C8-460F-A305-CEEA63EE19F4}" dt="2025-04-27T17:42:15.879" v="9156" actId="26606"/>
          <ac:spMkLst>
            <pc:docMk/>
            <pc:sldMk cId="3337416055" sldId="293"/>
            <ac:spMk id="29" creationId="{F13C74B1-5B17-4795-BED0-7140497B445A}"/>
          </ac:spMkLst>
        </pc:spChg>
        <pc:spChg chg="add del">
          <ac:chgData name="Genna Gillis" userId="6d42bc4d677c1be7" providerId="LiveId" clId="{6467800C-E2C8-460F-A305-CEEA63EE19F4}" dt="2025-04-27T17:42:15.879" v="9156" actId="26606"/>
          <ac:spMkLst>
            <pc:docMk/>
            <pc:sldMk cId="3337416055" sldId="293"/>
            <ac:spMk id="31" creationId="{D4974D33-8DC5-464E-8C6D-BE58F0669C17}"/>
          </ac:spMkLst>
        </pc:spChg>
        <pc:spChg chg="add del">
          <ac:chgData name="Genna Gillis" userId="6d42bc4d677c1be7" providerId="LiveId" clId="{6467800C-E2C8-460F-A305-CEEA63EE19F4}" dt="2025-04-27T17:43:14.783" v="9222" actId="26606"/>
          <ac:spMkLst>
            <pc:docMk/>
            <pc:sldMk cId="3337416055" sldId="293"/>
            <ac:spMk id="36" creationId="{45D37F4E-DDB4-456B-97E0-9937730A039F}"/>
          </ac:spMkLst>
        </pc:spChg>
        <pc:spChg chg="add del">
          <ac:chgData name="Genna Gillis" userId="6d42bc4d677c1be7" providerId="LiveId" clId="{6467800C-E2C8-460F-A305-CEEA63EE19F4}" dt="2025-04-27T17:43:14.783" v="9222" actId="26606"/>
          <ac:spMkLst>
            <pc:docMk/>
            <pc:sldMk cId="3337416055" sldId="293"/>
            <ac:spMk id="38" creationId="{B2DD41CD-8F47-4F56-AD12-4E2FF7696987}"/>
          </ac:spMkLst>
        </pc:spChg>
        <pc:spChg chg="add">
          <ac:chgData name="Genna Gillis" userId="6d42bc4d677c1be7" providerId="LiveId" clId="{6467800C-E2C8-460F-A305-CEEA63EE19F4}" dt="2025-04-27T17:43:14.783" v="9222" actId="26606"/>
          <ac:spMkLst>
            <pc:docMk/>
            <pc:sldMk cId="3337416055" sldId="293"/>
            <ac:spMk id="43" creationId="{45D37F4E-DDB4-456B-97E0-9937730A039F}"/>
          </ac:spMkLst>
        </pc:spChg>
        <pc:spChg chg="add">
          <ac:chgData name="Genna Gillis" userId="6d42bc4d677c1be7" providerId="LiveId" clId="{6467800C-E2C8-460F-A305-CEEA63EE19F4}" dt="2025-04-27T17:43:14.783" v="9222" actId="26606"/>
          <ac:spMkLst>
            <pc:docMk/>
            <pc:sldMk cId="3337416055" sldId="293"/>
            <ac:spMk id="45" creationId="{B2DD41CD-8F47-4F56-AD12-4E2FF7696987}"/>
          </ac:spMkLst>
        </pc:spChg>
        <pc:picChg chg="add mod ord">
          <ac:chgData name="Genna Gillis" userId="6d42bc4d677c1be7" providerId="LiveId" clId="{6467800C-E2C8-460F-A305-CEEA63EE19F4}" dt="2025-04-27T17:42:15.879" v="9156" actId="26606"/>
          <ac:picMkLst>
            <pc:docMk/>
            <pc:sldMk cId="3337416055" sldId="293"/>
            <ac:picMk id="6" creationId="{3EA60FBA-2FB7-28B3-BD44-1A86486E2E86}"/>
          </ac:picMkLst>
        </pc:picChg>
      </pc:sldChg>
      <pc:sldChg chg="addSp delSp modSp new mod">
        <pc:chgData name="Genna Gillis" userId="6d42bc4d677c1be7" providerId="LiveId" clId="{6467800C-E2C8-460F-A305-CEEA63EE19F4}" dt="2025-04-27T17:50:41.794" v="9272" actId="1076"/>
        <pc:sldMkLst>
          <pc:docMk/>
          <pc:sldMk cId="3325831543" sldId="294"/>
        </pc:sldMkLst>
        <pc:spChg chg="mod">
          <ac:chgData name="Genna Gillis" userId="6d42bc4d677c1be7" providerId="LiveId" clId="{6467800C-E2C8-460F-A305-CEEA63EE19F4}" dt="2025-04-27T17:48:29.263" v="9250" actId="122"/>
          <ac:spMkLst>
            <pc:docMk/>
            <pc:sldMk cId="3325831543" sldId="294"/>
            <ac:spMk id="2" creationId="{705FCA34-B747-078D-55E6-E10BE00FC1AF}"/>
          </ac:spMkLst>
        </pc:spChg>
        <pc:spChg chg="mod">
          <ac:chgData name="Genna Gillis" userId="6d42bc4d677c1be7" providerId="LiveId" clId="{6467800C-E2C8-460F-A305-CEEA63EE19F4}" dt="2025-04-27T17:50:17.705" v="9268" actId="1076"/>
          <ac:spMkLst>
            <pc:docMk/>
            <pc:sldMk cId="3325831543" sldId="294"/>
            <ac:spMk id="3" creationId="{3AC70709-2FF9-4FEB-6E1C-16C5A326600E}"/>
          </ac:spMkLst>
        </pc:spChg>
        <pc:spChg chg="del mod">
          <ac:chgData name="Genna Gillis" userId="6d42bc4d677c1be7" providerId="LiveId" clId="{6467800C-E2C8-460F-A305-CEEA63EE19F4}" dt="2025-04-27T04:37:52.828" v="8367" actId="931"/>
          <ac:spMkLst>
            <pc:docMk/>
            <pc:sldMk cId="3325831543" sldId="294"/>
            <ac:spMk id="4" creationId="{169ADB6B-400A-92C6-2601-AE9B55FB6072}"/>
          </ac:spMkLst>
        </pc:spChg>
        <pc:spChg chg="mod">
          <ac:chgData name="Genna Gillis" userId="6d42bc4d677c1be7" providerId="LiveId" clId="{6467800C-E2C8-460F-A305-CEEA63EE19F4}" dt="2025-04-27T17:50:38.299" v="9271" actId="1076"/>
          <ac:spMkLst>
            <pc:docMk/>
            <pc:sldMk cId="3325831543" sldId="294"/>
            <ac:spMk id="5" creationId="{E3E8393E-D691-4E75-509E-63577F0AA6F0}"/>
          </ac:spMkLst>
        </pc:spChg>
        <pc:spChg chg="del">
          <ac:chgData name="Genna Gillis" userId="6d42bc4d677c1be7" providerId="LiveId" clId="{6467800C-E2C8-460F-A305-CEEA63EE19F4}" dt="2025-04-27T04:38:07.298" v="8368" actId="931"/>
          <ac:spMkLst>
            <pc:docMk/>
            <pc:sldMk cId="3325831543" sldId="294"/>
            <ac:spMk id="6" creationId="{53DCEEBA-0D09-3D67-2284-F3427C313864}"/>
          </ac:spMkLst>
        </pc:spChg>
        <pc:spChg chg="add del mod">
          <ac:chgData name="Genna Gillis" userId="6d42bc4d677c1be7" providerId="LiveId" clId="{6467800C-E2C8-460F-A305-CEEA63EE19F4}" dt="2025-04-27T17:45:44.529" v="9224" actId="931"/>
          <ac:spMkLst>
            <pc:docMk/>
            <pc:sldMk cId="3325831543" sldId="294"/>
            <ac:spMk id="6" creationId="{B7000907-7916-E889-54B3-BD0631D749F7}"/>
          </ac:spMkLst>
        </pc:spChg>
        <pc:picChg chg="add del mod">
          <ac:chgData name="Genna Gillis" userId="6d42bc4d677c1be7" providerId="LiveId" clId="{6467800C-E2C8-460F-A305-CEEA63EE19F4}" dt="2025-04-27T17:45:38.484" v="9223" actId="478"/>
          <ac:picMkLst>
            <pc:docMk/>
            <pc:sldMk cId="3325831543" sldId="294"/>
            <ac:picMk id="8" creationId="{7351239A-5B81-3C87-EF91-4BCEC191A753}"/>
          </ac:picMkLst>
        </pc:picChg>
        <pc:picChg chg="add mod">
          <ac:chgData name="Genna Gillis" userId="6d42bc4d677c1be7" providerId="LiveId" clId="{6467800C-E2C8-460F-A305-CEEA63EE19F4}" dt="2025-04-27T17:50:13.832" v="9267" actId="1076"/>
          <ac:picMkLst>
            <pc:docMk/>
            <pc:sldMk cId="3325831543" sldId="294"/>
            <ac:picMk id="9" creationId="{07361AD1-A2E1-ED94-4DCC-6E1BBD6FDC96}"/>
          </ac:picMkLst>
        </pc:picChg>
        <pc:picChg chg="add mod">
          <ac:chgData name="Genna Gillis" userId="6d42bc4d677c1be7" providerId="LiveId" clId="{6467800C-E2C8-460F-A305-CEEA63EE19F4}" dt="2025-04-27T17:50:41.794" v="9272" actId="1076"/>
          <ac:picMkLst>
            <pc:docMk/>
            <pc:sldMk cId="3325831543" sldId="294"/>
            <ac:picMk id="10" creationId="{E9EF3701-6155-3375-4567-58F573A94CF3}"/>
          </ac:picMkLst>
        </pc:picChg>
        <pc:picChg chg="add mod">
          <ac:chgData name="Genna Gillis" userId="6d42bc4d677c1be7" providerId="LiveId" clId="{6467800C-E2C8-460F-A305-CEEA63EE19F4}" dt="2025-04-27T17:48:34.303" v="9251" actId="1076"/>
          <ac:picMkLst>
            <pc:docMk/>
            <pc:sldMk cId="3325831543" sldId="294"/>
            <ac:picMk id="11" creationId="{E9C124FB-CE00-039D-008C-74D87E89D8FB}"/>
          </ac:picMkLst>
        </pc:picChg>
        <pc:picChg chg="add mod">
          <ac:chgData name="Genna Gillis" userId="6d42bc4d677c1be7" providerId="LiveId" clId="{6467800C-E2C8-460F-A305-CEEA63EE19F4}" dt="2025-04-27T17:49:58.995" v="9265" actId="1076"/>
          <ac:picMkLst>
            <pc:docMk/>
            <pc:sldMk cId="3325831543" sldId="294"/>
            <ac:picMk id="13" creationId="{329D3445-D7F3-42A0-6D14-69E4CC9B20DD}"/>
          </ac:picMkLst>
        </pc:picChg>
      </pc:sldChg>
      <pc:sldChg chg="addSp delSp modSp new mod setBg addAnim">
        <pc:chgData name="Genna Gillis" userId="6d42bc4d677c1be7" providerId="LiveId" clId="{6467800C-E2C8-460F-A305-CEEA63EE19F4}" dt="2025-04-27T19:20:44.332" v="9438"/>
        <pc:sldMkLst>
          <pc:docMk/>
          <pc:sldMk cId="2036054846" sldId="295"/>
        </pc:sldMkLst>
        <pc:spChg chg="mod">
          <ac:chgData name="Genna Gillis" userId="6d42bc4d677c1be7" providerId="LiveId" clId="{6467800C-E2C8-460F-A305-CEEA63EE19F4}" dt="2025-04-27T19:20:44.332" v="9437" actId="26606"/>
          <ac:spMkLst>
            <pc:docMk/>
            <pc:sldMk cId="2036054846" sldId="295"/>
            <ac:spMk id="2" creationId="{29A317CC-D113-DEA9-2AF0-A6DD5EECA264}"/>
          </ac:spMkLst>
        </pc:spChg>
        <pc:spChg chg="del mod">
          <ac:chgData name="Genna Gillis" userId="6d42bc4d677c1be7" providerId="LiveId" clId="{6467800C-E2C8-460F-A305-CEEA63EE19F4}" dt="2025-04-27T19:17:53.552" v="9420" actId="931"/>
          <ac:spMkLst>
            <pc:docMk/>
            <pc:sldMk cId="2036054846" sldId="295"/>
            <ac:spMk id="3" creationId="{FD1DF8D9-74D7-73DE-0D72-6ED32BC0BBD4}"/>
          </ac:spMkLst>
        </pc:spChg>
        <pc:spChg chg="mod">
          <ac:chgData name="Genna Gillis" userId="6d42bc4d677c1be7" providerId="LiveId" clId="{6467800C-E2C8-460F-A305-CEEA63EE19F4}" dt="2025-04-27T19:20:44.332" v="9437" actId="26606"/>
          <ac:spMkLst>
            <pc:docMk/>
            <pc:sldMk cId="2036054846" sldId="295"/>
            <ac:spMk id="4" creationId="{87D1E231-9B06-68F1-A4F4-2E32F768F0E8}"/>
          </ac:spMkLst>
        </pc:spChg>
        <pc:spChg chg="add del mod">
          <ac:chgData name="Genna Gillis" userId="6d42bc4d677c1be7" providerId="LiveId" clId="{6467800C-E2C8-460F-A305-CEEA63EE19F4}" dt="2025-04-27T19:19:41.628" v="9423" actId="931"/>
          <ac:spMkLst>
            <pc:docMk/>
            <pc:sldMk cId="2036054846" sldId="295"/>
            <ac:spMk id="8" creationId="{9B8ACEB2-45BF-FC69-55AF-0496118A86AD}"/>
          </ac:spMkLst>
        </pc:spChg>
        <pc:spChg chg="add">
          <ac:chgData name="Genna Gillis" userId="6d42bc4d677c1be7" providerId="LiveId" clId="{6467800C-E2C8-460F-A305-CEEA63EE19F4}" dt="2025-04-27T19:20:44.332" v="9437" actId="26606"/>
          <ac:spMkLst>
            <pc:docMk/>
            <pc:sldMk cId="2036054846" sldId="295"/>
            <ac:spMk id="17" creationId="{4D4677D2-D5AC-4CF9-9EED-2B89D0A1C212}"/>
          </ac:spMkLst>
        </pc:spChg>
        <pc:spChg chg="add">
          <ac:chgData name="Genna Gillis" userId="6d42bc4d677c1be7" providerId="LiveId" clId="{6467800C-E2C8-460F-A305-CEEA63EE19F4}" dt="2025-04-27T19:20:44.332" v="9437" actId="26606"/>
          <ac:spMkLst>
            <pc:docMk/>
            <pc:sldMk cId="2036054846" sldId="295"/>
            <ac:spMk id="19" creationId="{AF695F69-7001-421E-98A8-E74156934A51}"/>
          </ac:spMkLst>
        </pc:spChg>
        <pc:picChg chg="add del mod">
          <ac:chgData name="Genna Gillis" userId="6d42bc4d677c1be7" providerId="LiveId" clId="{6467800C-E2C8-460F-A305-CEEA63EE19F4}" dt="2025-04-27T19:19:30.626" v="9422" actId="478"/>
          <ac:picMkLst>
            <pc:docMk/>
            <pc:sldMk cId="2036054846" sldId="295"/>
            <ac:picMk id="6" creationId="{5C0D5B80-70DC-70CD-AA9B-470455E7CA04}"/>
          </ac:picMkLst>
        </pc:picChg>
        <pc:picChg chg="add mod">
          <ac:chgData name="Genna Gillis" userId="6d42bc4d677c1be7" providerId="LiveId" clId="{6467800C-E2C8-460F-A305-CEEA63EE19F4}" dt="2025-04-27T19:20:44.332" v="9437" actId="26606"/>
          <ac:picMkLst>
            <pc:docMk/>
            <pc:sldMk cId="2036054846" sldId="295"/>
            <ac:picMk id="10" creationId="{D3E0C7C5-AED2-31A4-0E29-FDB14505D9D5}"/>
          </ac:picMkLst>
        </pc:picChg>
        <pc:picChg chg="add mod ord">
          <ac:chgData name="Genna Gillis" userId="6d42bc4d677c1be7" providerId="LiveId" clId="{6467800C-E2C8-460F-A305-CEEA63EE19F4}" dt="2025-04-27T19:20:44.332" v="9437" actId="26606"/>
          <ac:picMkLst>
            <pc:docMk/>
            <pc:sldMk cId="2036054846" sldId="295"/>
            <ac:picMk id="12" creationId="{3A2D4761-B6EB-38D3-15EA-2535E2EC1BC1}"/>
          </ac:picMkLst>
        </pc:picChg>
      </pc:sldChg>
    </pc:docChg>
  </pc:docChgLst>
  <pc:docChgLst>
    <pc:chgData name="Guest User" providerId="Windows Live" clId="Web-{4E82FC0B-4672-CA13-DD75-1515644264FD}"/>
    <pc:docChg chg="addSld modSld">
      <pc:chgData name="Guest User" userId="" providerId="Windows Live" clId="Web-{4E82FC0B-4672-CA13-DD75-1515644264FD}" dt="2025-04-19T21:27:52.211" v="52" actId="20577"/>
      <pc:docMkLst>
        <pc:docMk/>
      </pc:docMkLst>
      <pc:sldChg chg="modSp new">
        <pc:chgData name="Guest User" userId="" providerId="Windows Live" clId="Web-{4E82FC0B-4672-CA13-DD75-1515644264FD}" dt="2025-04-19T21:25:16.715" v="8" actId="20577"/>
        <pc:sldMkLst>
          <pc:docMk/>
          <pc:sldMk cId="3510148965" sldId="264"/>
        </pc:sldMkLst>
        <pc:spChg chg="mod">
          <ac:chgData name="Guest User" userId="" providerId="Windows Live" clId="Web-{4E82FC0B-4672-CA13-DD75-1515644264FD}" dt="2025-04-19T21:25:16.715" v="8" actId="20577"/>
          <ac:spMkLst>
            <pc:docMk/>
            <pc:sldMk cId="3510148965" sldId="264"/>
            <ac:spMk id="2" creationId="{AAEBCF16-2FEF-C949-C777-1525713881AF}"/>
          </ac:spMkLst>
        </pc:spChg>
      </pc:sldChg>
      <pc:sldChg chg="modSp new">
        <pc:chgData name="Guest User" userId="" providerId="Windows Live" clId="Web-{4E82FC0B-4672-CA13-DD75-1515644264FD}" dt="2025-04-19T21:25:24.544" v="19" actId="20577"/>
        <pc:sldMkLst>
          <pc:docMk/>
          <pc:sldMk cId="3249472443" sldId="265"/>
        </pc:sldMkLst>
      </pc:sldChg>
      <pc:sldChg chg="modSp new">
        <pc:chgData name="Guest User" userId="" providerId="Windows Live" clId="Web-{4E82FC0B-4672-CA13-DD75-1515644264FD}" dt="2025-04-19T21:27:25.505" v="28" actId="20577"/>
        <pc:sldMkLst>
          <pc:docMk/>
          <pc:sldMk cId="3924344104" sldId="266"/>
        </pc:sldMkLst>
        <pc:spChg chg="mod">
          <ac:chgData name="Guest User" userId="" providerId="Windows Live" clId="Web-{4E82FC0B-4672-CA13-DD75-1515644264FD}" dt="2025-04-19T21:27:25.505" v="28" actId="20577"/>
          <ac:spMkLst>
            <pc:docMk/>
            <pc:sldMk cId="3924344104" sldId="266"/>
            <ac:spMk id="2" creationId="{9E1D48F2-B5A2-2D46-3761-686BAD464F33}"/>
          </ac:spMkLst>
        </pc:spChg>
      </pc:sldChg>
      <pc:sldChg chg="modSp new">
        <pc:chgData name="Guest User" userId="" providerId="Windows Live" clId="Web-{4E82FC0B-4672-CA13-DD75-1515644264FD}" dt="2025-04-19T21:27:52.211" v="52" actId="20577"/>
        <pc:sldMkLst>
          <pc:docMk/>
          <pc:sldMk cId="3455659023" sldId="267"/>
        </pc:sldMkLst>
        <pc:spChg chg="mod">
          <ac:chgData name="Guest User" userId="" providerId="Windows Live" clId="Web-{4E82FC0B-4672-CA13-DD75-1515644264FD}" dt="2025-04-19T21:27:52.211" v="52" actId="20577"/>
          <ac:spMkLst>
            <pc:docMk/>
            <pc:sldMk cId="3455659023" sldId="267"/>
            <ac:spMk id="2" creationId="{C65357AD-0F74-C176-2583-81AA6623B447}"/>
          </ac:spMkLst>
        </pc:spChg>
      </pc:sldChg>
    </pc:docChg>
  </pc:docChgLst>
  <pc:docChgLst>
    <pc:chgData name="Guest User" providerId="Windows Live" clId="Web-{93299E61-8DD2-8E49-88E1-642E8C605DDE}"/>
    <pc:docChg chg="modSld">
      <pc:chgData name="Guest User" userId="" providerId="Windows Live" clId="Web-{93299E61-8DD2-8E49-88E1-642E8C605DDE}" dt="2025-04-26T18:54:34.797" v="19" actId="20577"/>
      <pc:docMkLst>
        <pc:docMk/>
      </pc:docMkLst>
      <pc:sldChg chg="modSp">
        <pc:chgData name="Guest User" userId="" providerId="Windows Live" clId="Web-{93299E61-8DD2-8E49-88E1-642E8C605DDE}" dt="2025-04-26T18:54:34.797" v="19" actId="20577"/>
        <pc:sldMkLst>
          <pc:docMk/>
          <pc:sldMk cId="887372316" sldId="285"/>
        </pc:sldMkLst>
        <pc:spChg chg="mod">
          <ac:chgData name="Guest User" userId="" providerId="Windows Live" clId="Web-{93299E61-8DD2-8E49-88E1-642E8C605DDE}" dt="2025-04-26T18:54:34.797" v="19" actId="20577"/>
          <ac:spMkLst>
            <pc:docMk/>
            <pc:sldMk cId="887372316" sldId="285"/>
            <ac:spMk id="3" creationId="{29A02693-C89F-9CDA-B813-54038AA1BB7A}"/>
          </ac:spMkLst>
        </pc:spChg>
      </pc:sldChg>
    </pc:docChg>
  </pc:docChgLst>
  <pc:docChgLst>
    <pc:chgData name="Genna Gillis" userId="6d42bc4d677c1be7" providerId="LiveId" clId="{0300F881-CC03-4C18-B65C-F21BCFD844C8}"/>
    <pc:docChg chg="addSld modSld">
      <pc:chgData name="Genna Gillis" userId="6d42bc4d677c1be7" providerId="LiveId" clId="{0300F881-CC03-4C18-B65C-F21BCFD844C8}" dt="2025-03-30T17:04:37.714" v="788" actId="20577"/>
      <pc:docMkLst>
        <pc:docMk/>
      </pc:docMkLst>
      <pc:sldChg chg="modSp new mod">
        <pc:chgData name="Genna Gillis" userId="6d42bc4d677c1be7" providerId="LiveId" clId="{0300F881-CC03-4C18-B65C-F21BCFD844C8}" dt="2025-03-30T17:04:03.847" v="727" actId="20577"/>
        <pc:sldMkLst>
          <pc:docMk/>
          <pc:sldMk cId="614564678" sldId="258"/>
        </pc:sldMkLst>
      </pc:sldChg>
      <pc:sldChg chg="modSp new mod">
        <pc:chgData name="Genna Gillis" userId="6d42bc4d677c1be7" providerId="LiveId" clId="{0300F881-CC03-4C18-B65C-F21BCFD844C8}" dt="2025-03-30T17:04:37.714" v="788" actId="20577"/>
        <pc:sldMkLst>
          <pc:docMk/>
          <pc:sldMk cId="1776219433" sldId="259"/>
        </pc:sldMkLst>
      </pc:sldChg>
      <pc:sldChg chg="modSp new mod">
        <pc:chgData name="Genna Gillis" userId="6d42bc4d677c1be7" providerId="LiveId" clId="{0300F881-CC03-4C18-B65C-F21BCFD844C8}" dt="2025-03-30T17:03:17.337" v="655" actId="20577"/>
        <pc:sldMkLst>
          <pc:docMk/>
          <pc:sldMk cId="1668774774" sldId="260"/>
        </pc:sldMkLst>
        <pc:spChg chg="mod">
          <ac:chgData name="Genna Gillis" userId="6d42bc4d677c1be7" providerId="LiveId" clId="{0300F881-CC03-4C18-B65C-F21BCFD844C8}" dt="2025-03-30T16:58:57.337" v="108" actId="20577"/>
          <ac:spMkLst>
            <pc:docMk/>
            <pc:sldMk cId="1668774774" sldId="260"/>
            <ac:spMk id="2" creationId="{ACCA0273-30B6-1689-42A1-37AC56C3DAA0}"/>
          </ac:spMkLst>
        </pc:spChg>
        <pc:spChg chg="mod">
          <ac:chgData name="Genna Gillis" userId="6d42bc4d677c1be7" providerId="LiveId" clId="{0300F881-CC03-4C18-B65C-F21BCFD844C8}" dt="2025-03-30T17:03:17.337" v="655" actId="20577"/>
          <ac:spMkLst>
            <pc:docMk/>
            <pc:sldMk cId="1668774774" sldId="260"/>
            <ac:spMk id="3" creationId="{E6E2F544-8CD0-8628-5CF1-F7ECF60008E7}"/>
          </ac:spMkLst>
        </pc:spChg>
      </pc:sldChg>
      <pc:sldChg chg="modSp new mod">
        <pc:chgData name="Genna Gillis" userId="6d42bc4d677c1be7" providerId="LiveId" clId="{0300F881-CC03-4C18-B65C-F21BCFD844C8}" dt="2025-03-30T17:00:36.466" v="282" actId="20577"/>
        <pc:sldMkLst>
          <pc:docMk/>
          <pc:sldMk cId="1499523687" sldId="261"/>
        </pc:sldMkLst>
      </pc:sldChg>
      <pc:sldChg chg="modSp new mod">
        <pc:chgData name="Genna Gillis" userId="6d42bc4d677c1be7" providerId="LiveId" clId="{0300F881-CC03-4C18-B65C-F21BCFD844C8}" dt="2025-03-30T17:01:10.989" v="378" actId="20577"/>
        <pc:sldMkLst>
          <pc:docMk/>
          <pc:sldMk cId="3069764002" sldId="262"/>
        </pc:sldMkLst>
      </pc:sldChg>
      <pc:sldChg chg="modSp new mod">
        <pc:chgData name="Genna Gillis" userId="6d42bc4d677c1be7" providerId="LiveId" clId="{0300F881-CC03-4C18-B65C-F21BCFD844C8}" dt="2025-03-30T17:02:29.424" v="600" actId="20577"/>
        <pc:sldMkLst>
          <pc:docMk/>
          <pc:sldMk cId="492727959" sldId="263"/>
        </pc:sldMkLst>
        <pc:spChg chg="mod">
          <ac:chgData name="Genna Gillis" userId="6d42bc4d677c1be7" providerId="LiveId" clId="{0300F881-CC03-4C18-B65C-F21BCFD844C8}" dt="2025-03-30T17:01:32.233" v="405" actId="20577"/>
          <ac:spMkLst>
            <pc:docMk/>
            <pc:sldMk cId="492727959" sldId="263"/>
            <ac:spMk id="2" creationId="{DA8BB5F2-14BE-9DA8-70C2-9F555AB64ED3}"/>
          </ac:spMkLst>
        </pc:spChg>
        <pc:spChg chg="mod">
          <ac:chgData name="Genna Gillis" userId="6d42bc4d677c1be7" providerId="LiveId" clId="{0300F881-CC03-4C18-B65C-F21BCFD844C8}" dt="2025-03-30T17:02:29.424" v="600" actId="20577"/>
          <ac:spMkLst>
            <pc:docMk/>
            <pc:sldMk cId="492727959" sldId="263"/>
            <ac:spMk id="3" creationId="{F2D64CAF-4446-9D83-42ED-C41D33C496D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E5D85A-0ECE-43AF-9D00-152F3CD6831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360E28D-1EB5-4A1C-83BF-C74235461617}">
      <dgm:prSet/>
      <dgm:spPr/>
      <dgm:t>
        <a:bodyPr/>
        <a:lstStyle/>
        <a:p>
          <a:pPr>
            <a:lnSpc>
              <a:spcPct val="100000"/>
            </a:lnSpc>
          </a:pPr>
          <a:r>
            <a:rPr lang="en-US"/>
            <a:t>Early in development, we encountered persistent issues with database connectivity, inconsistent data handling, and deployment-related errors.</a:t>
          </a:r>
        </a:p>
      </dgm:t>
    </dgm:pt>
    <dgm:pt modelId="{5662C54A-0F88-46BB-A4ED-DAA35A19DB80}" type="parTrans" cxnId="{C59B6BE6-6CFA-4039-936E-7B599CA2F8B9}">
      <dgm:prSet/>
      <dgm:spPr/>
      <dgm:t>
        <a:bodyPr/>
        <a:lstStyle/>
        <a:p>
          <a:endParaRPr lang="en-US"/>
        </a:p>
      </dgm:t>
    </dgm:pt>
    <dgm:pt modelId="{B822040C-190F-4AEC-ADA7-D771137E9C27}" type="sibTrans" cxnId="{C59B6BE6-6CFA-4039-936E-7B599CA2F8B9}">
      <dgm:prSet/>
      <dgm:spPr/>
      <dgm:t>
        <a:bodyPr/>
        <a:lstStyle/>
        <a:p>
          <a:endParaRPr lang="en-US"/>
        </a:p>
      </dgm:t>
    </dgm:pt>
    <dgm:pt modelId="{2408537F-D327-4D62-B75B-CDB66CA56237}">
      <dgm:prSet/>
      <dgm:spPr/>
      <dgm:t>
        <a:bodyPr/>
        <a:lstStyle/>
        <a:p>
          <a:pPr>
            <a:lnSpc>
              <a:spcPct val="100000"/>
            </a:lnSpc>
          </a:pPr>
          <a:r>
            <a:rPr lang="en-US"/>
            <a:t>Data retrieval was inconsistent, portfolio updates weren’t syncing, and deployment failures disrupted access.</a:t>
          </a:r>
        </a:p>
      </dgm:t>
    </dgm:pt>
    <dgm:pt modelId="{38E1A12C-C6FD-4F1F-BD68-B0DE6177792F}" type="parTrans" cxnId="{C17B5841-9A85-43F6-A34B-066215C67D78}">
      <dgm:prSet/>
      <dgm:spPr/>
      <dgm:t>
        <a:bodyPr/>
        <a:lstStyle/>
        <a:p>
          <a:endParaRPr lang="en-US"/>
        </a:p>
      </dgm:t>
    </dgm:pt>
    <dgm:pt modelId="{81411C05-F7D8-4BF2-B883-79BBACAD3D9D}" type="sibTrans" cxnId="{C17B5841-9A85-43F6-A34B-066215C67D78}">
      <dgm:prSet/>
      <dgm:spPr/>
      <dgm:t>
        <a:bodyPr/>
        <a:lstStyle/>
        <a:p>
          <a:endParaRPr lang="en-US"/>
        </a:p>
      </dgm:t>
    </dgm:pt>
    <dgm:pt modelId="{7B403B31-969D-4015-9369-7FEEA1602EAF}">
      <dgm:prSet/>
      <dgm:spPr/>
      <dgm:t>
        <a:bodyPr/>
        <a:lstStyle/>
        <a:p>
          <a:pPr>
            <a:lnSpc>
              <a:spcPct val="100000"/>
            </a:lnSpc>
          </a:pPr>
          <a:r>
            <a:rPr lang="en-US"/>
            <a:t>These problems directly impacted core features like trade execution, dashboard loading, and account updates.</a:t>
          </a:r>
        </a:p>
      </dgm:t>
    </dgm:pt>
    <dgm:pt modelId="{168FC229-2014-42DD-B7E6-46ABE3639FEC}" type="parTrans" cxnId="{245AC45C-BC92-49F4-97A8-3048FA55B987}">
      <dgm:prSet/>
      <dgm:spPr/>
      <dgm:t>
        <a:bodyPr/>
        <a:lstStyle/>
        <a:p>
          <a:endParaRPr lang="en-US"/>
        </a:p>
      </dgm:t>
    </dgm:pt>
    <dgm:pt modelId="{8E248615-4C23-47E9-9483-BA4234F074AB}" type="sibTrans" cxnId="{245AC45C-BC92-49F4-97A8-3048FA55B987}">
      <dgm:prSet/>
      <dgm:spPr/>
      <dgm:t>
        <a:bodyPr/>
        <a:lstStyle/>
        <a:p>
          <a:endParaRPr lang="en-US"/>
        </a:p>
      </dgm:t>
    </dgm:pt>
    <dgm:pt modelId="{873748F9-4B61-4146-9191-466D58051130}" type="pres">
      <dgm:prSet presAssocID="{E0E5D85A-0ECE-43AF-9D00-152F3CD68314}" presName="root" presStyleCnt="0">
        <dgm:presLayoutVars>
          <dgm:dir/>
          <dgm:resizeHandles val="exact"/>
        </dgm:presLayoutVars>
      </dgm:prSet>
      <dgm:spPr/>
    </dgm:pt>
    <dgm:pt modelId="{D684A5CC-9C1F-49E9-86F0-D9B000FA1560}" type="pres">
      <dgm:prSet presAssocID="{C360E28D-1EB5-4A1C-83BF-C74235461617}" presName="compNode" presStyleCnt="0"/>
      <dgm:spPr/>
    </dgm:pt>
    <dgm:pt modelId="{25391EC0-720E-4C11-94AD-DDAD210D348E}" type="pres">
      <dgm:prSet presAssocID="{C360E28D-1EB5-4A1C-83BF-C742354616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4D306BFA-05E7-4231-ACF3-D829BDDA3881}" type="pres">
      <dgm:prSet presAssocID="{C360E28D-1EB5-4A1C-83BF-C74235461617}" presName="spaceRect" presStyleCnt="0"/>
      <dgm:spPr/>
    </dgm:pt>
    <dgm:pt modelId="{BC37B3B0-CCE0-4763-B587-D6F7EDF1D64A}" type="pres">
      <dgm:prSet presAssocID="{C360E28D-1EB5-4A1C-83BF-C74235461617}" presName="textRect" presStyleLbl="revTx" presStyleIdx="0" presStyleCnt="3">
        <dgm:presLayoutVars>
          <dgm:chMax val="1"/>
          <dgm:chPref val="1"/>
        </dgm:presLayoutVars>
      </dgm:prSet>
      <dgm:spPr/>
    </dgm:pt>
    <dgm:pt modelId="{EA8F3CD2-EA14-414B-AA5D-3E539C0E75E5}" type="pres">
      <dgm:prSet presAssocID="{B822040C-190F-4AEC-ADA7-D771137E9C27}" presName="sibTrans" presStyleCnt="0"/>
      <dgm:spPr/>
    </dgm:pt>
    <dgm:pt modelId="{7F8F8555-5342-4B30-87B0-9C3460165721}" type="pres">
      <dgm:prSet presAssocID="{2408537F-D327-4D62-B75B-CDB66CA56237}" presName="compNode" presStyleCnt="0"/>
      <dgm:spPr/>
    </dgm:pt>
    <dgm:pt modelId="{59191355-C63E-4668-A796-CFCEE0D30252}" type="pres">
      <dgm:prSet presAssocID="{2408537F-D327-4D62-B75B-CDB66CA562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5E70BA60-190A-4E1F-8BE9-F1B49BA7497E}" type="pres">
      <dgm:prSet presAssocID="{2408537F-D327-4D62-B75B-CDB66CA56237}" presName="spaceRect" presStyleCnt="0"/>
      <dgm:spPr/>
    </dgm:pt>
    <dgm:pt modelId="{934BA15A-0EA1-4438-9752-4F7B0EBF6474}" type="pres">
      <dgm:prSet presAssocID="{2408537F-D327-4D62-B75B-CDB66CA56237}" presName="textRect" presStyleLbl="revTx" presStyleIdx="1" presStyleCnt="3">
        <dgm:presLayoutVars>
          <dgm:chMax val="1"/>
          <dgm:chPref val="1"/>
        </dgm:presLayoutVars>
      </dgm:prSet>
      <dgm:spPr/>
    </dgm:pt>
    <dgm:pt modelId="{EE7557B5-54BA-47A4-BDAD-86A44E7E2CC3}" type="pres">
      <dgm:prSet presAssocID="{81411C05-F7D8-4BF2-B883-79BBACAD3D9D}" presName="sibTrans" presStyleCnt="0"/>
      <dgm:spPr/>
    </dgm:pt>
    <dgm:pt modelId="{22C52A8E-D8CF-443A-A35E-EE6FBD82A6F8}" type="pres">
      <dgm:prSet presAssocID="{7B403B31-969D-4015-9369-7FEEA1602EAF}" presName="compNode" presStyleCnt="0"/>
      <dgm:spPr/>
    </dgm:pt>
    <dgm:pt modelId="{54F2849C-3541-4FD4-8229-41FCBEEEFFBE}" type="pres">
      <dgm:prSet presAssocID="{7B403B31-969D-4015-9369-7FEEA1602E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86F8C2C3-6F01-4DE0-B02C-F999792F93F0}" type="pres">
      <dgm:prSet presAssocID="{7B403B31-969D-4015-9369-7FEEA1602EAF}" presName="spaceRect" presStyleCnt="0"/>
      <dgm:spPr/>
    </dgm:pt>
    <dgm:pt modelId="{A7F191F1-5D9D-4376-B5D9-B2206DA9CE16}" type="pres">
      <dgm:prSet presAssocID="{7B403B31-969D-4015-9369-7FEEA1602EAF}" presName="textRect" presStyleLbl="revTx" presStyleIdx="2" presStyleCnt="3">
        <dgm:presLayoutVars>
          <dgm:chMax val="1"/>
          <dgm:chPref val="1"/>
        </dgm:presLayoutVars>
      </dgm:prSet>
      <dgm:spPr/>
    </dgm:pt>
  </dgm:ptLst>
  <dgm:cxnLst>
    <dgm:cxn modelId="{D0DEA603-5C8C-4FFF-9D42-83546171E9F4}" type="presOf" srcId="{7B403B31-969D-4015-9369-7FEEA1602EAF}" destId="{A7F191F1-5D9D-4376-B5D9-B2206DA9CE16}" srcOrd="0" destOrd="0" presId="urn:microsoft.com/office/officeart/2018/2/layout/IconLabelList"/>
    <dgm:cxn modelId="{8678C203-5070-40E8-A3FC-C2A649A9F644}" type="presOf" srcId="{2408537F-D327-4D62-B75B-CDB66CA56237}" destId="{934BA15A-0EA1-4438-9752-4F7B0EBF6474}" srcOrd="0" destOrd="0" presId="urn:microsoft.com/office/officeart/2018/2/layout/IconLabelList"/>
    <dgm:cxn modelId="{245AC45C-BC92-49F4-97A8-3048FA55B987}" srcId="{E0E5D85A-0ECE-43AF-9D00-152F3CD68314}" destId="{7B403B31-969D-4015-9369-7FEEA1602EAF}" srcOrd="2" destOrd="0" parTransId="{168FC229-2014-42DD-B7E6-46ABE3639FEC}" sibTransId="{8E248615-4C23-47E9-9483-BA4234F074AB}"/>
    <dgm:cxn modelId="{C17B5841-9A85-43F6-A34B-066215C67D78}" srcId="{E0E5D85A-0ECE-43AF-9D00-152F3CD68314}" destId="{2408537F-D327-4D62-B75B-CDB66CA56237}" srcOrd="1" destOrd="0" parTransId="{38E1A12C-C6FD-4F1F-BD68-B0DE6177792F}" sibTransId="{81411C05-F7D8-4BF2-B883-79BBACAD3D9D}"/>
    <dgm:cxn modelId="{3B6E7DB7-8DA4-4AC0-8E6A-91CFD8BBFCE1}" type="presOf" srcId="{C360E28D-1EB5-4A1C-83BF-C74235461617}" destId="{BC37B3B0-CCE0-4763-B587-D6F7EDF1D64A}" srcOrd="0" destOrd="0" presId="urn:microsoft.com/office/officeart/2018/2/layout/IconLabelList"/>
    <dgm:cxn modelId="{C59B6BE6-6CFA-4039-936E-7B599CA2F8B9}" srcId="{E0E5D85A-0ECE-43AF-9D00-152F3CD68314}" destId="{C360E28D-1EB5-4A1C-83BF-C74235461617}" srcOrd="0" destOrd="0" parTransId="{5662C54A-0F88-46BB-A4ED-DAA35A19DB80}" sibTransId="{B822040C-190F-4AEC-ADA7-D771137E9C27}"/>
    <dgm:cxn modelId="{5480A7FB-7182-437D-A157-7DADC8ADE7D9}" type="presOf" srcId="{E0E5D85A-0ECE-43AF-9D00-152F3CD68314}" destId="{873748F9-4B61-4146-9191-466D58051130}" srcOrd="0" destOrd="0" presId="urn:microsoft.com/office/officeart/2018/2/layout/IconLabelList"/>
    <dgm:cxn modelId="{75A0A720-CD01-40D8-87B4-203BFD9714D2}" type="presParOf" srcId="{873748F9-4B61-4146-9191-466D58051130}" destId="{D684A5CC-9C1F-49E9-86F0-D9B000FA1560}" srcOrd="0" destOrd="0" presId="urn:microsoft.com/office/officeart/2018/2/layout/IconLabelList"/>
    <dgm:cxn modelId="{EEF179C2-2549-4D6B-B5D5-94901DFED972}" type="presParOf" srcId="{D684A5CC-9C1F-49E9-86F0-D9B000FA1560}" destId="{25391EC0-720E-4C11-94AD-DDAD210D348E}" srcOrd="0" destOrd="0" presId="urn:microsoft.com/office/officeart/2018/2/layout/IconLabelList"/>
    <dgm:cxn modelId="{362D69F9-D426-4911-8927-7DF3BB5930B0}" type="presParOf" srcId="{D684A5CC-9C1F-49E9-86F0-D9B000FA1560}" destId="{4D306BFA-05E7-4231-ACF3-D829BDDA3881}" srcOrd="1" destOrd="0" presId="urn:microsoft.com/office/officeart/2018/2/layout/IconLabelList"/>
    <dgm:cxn modelId="{FE3B46DB-D66C-4BF7-B9E7-DA0333D75A58}" type="presParOf" srcId="{D684A5CC-9C1F-49E9-86F0-D9B000FA1560}" destId="{BC37B3B0-CCE0-4763-B587-D6F7EDF1D64A}" srcOrd="2" destOrd="0" presId="urn:microsoft.com/office/officeart/2018/2/layout/IconLabelList"/>
    <dgm:cxn modelId="{26A5F755-9D41-4F35-9E9E-D254C5394410}" type="presParOf" srcId="{873748F9-4B61-4146-9191-466D58051130}" destId="{EA8F3CD2-EA14-414B-AA5D-3E539C0E75E5}" srcOrd="1" destOrd="0" presId="urn:microsoft.com/office/officeart/2018/2/layout/IconLabelList"/>
    <dgm:cxn modelId="{62C397CF-B9DA-4782-9B7F-22F9FF1A8A4E}" type="presParOf" srcId="{873748F9-4B61-4146-9191-466D58051130}" destId="{7F8F8555-5342-4B30-87B0-9C3460165721}" srcOrd="2" destOrd="0" presId="urn:microsoft.com/office/officeart/2018/2/layout/IconLabelList"/>
    <dgm:cxn modelId="{685E0DE9-A297-4101-80A2-15DFBD725D37}" type="presParOf" srcId="{7F8F8555-5342-4B30-87B0-9C3460165721}" destId="{59191355-C63E-4668-A796-CFCEE0D30252}" srcOrd="0" destOrd="0" presId="urn:microsoft.com/office/officeart/2018/2/layout/IconLabelList"/>
    <dgm:cxn modelId="{30B41AEC-2555-4E63-B8F7-43DA8E1323AD}" type="presParOf" srcId="{7F8F8555-5342-4B30-87B0-9C3460165721}" destId="{5E70BA60-190A-4E1F-8BE9-F1B49BA7497E}" srcOrd="1" destOrd="0" presId="urn:microsoft.com/office/officeart/2018/2/layout/IconLabelList"/>
    <dgm:cxn modelId="{D4EDB961-373E-44D5-BD64-9AE52A688D6A}" type="presParOf" srcId="{7F8F8555-5342-4B30-87B0-9C3460165721}" destId="{934BA15A-0EA1-4438-9752-4F7B0EBF6474}" srcOrd="2" destOrd="0" presId="urn:microsoft.com/office/officeart/2018/2/layout/IconLabelList"/>
    <dgm:cxn modelId="{9C3649E6-C86E-4A47-9E69-3BFF1BC14D4B}" type="presParOf" srcId="{873748F9-4B61-4146-9191-466D58051130}" destId="{EE7557B5-54BA-47A4-BDAD-86A44E7E2CC3}" srcOrd="3" destOrd="0" presId="urn:microsoft.com/office/officeart/2018/2/layout/IconLabelList"/>
    <dgm:cxn modelId="{4BD00C15-3884-4251-B6C8-571500A3991B}" type="presParOf" srcId="{873748F9-4B61-4146-9191-466D58051130}" destId="{22C52A8E-D8CF-443A-A35E-EE6FBD82A6F8}" srcOrd="4" destOrd="0" presId="urn:microsoft.com/office/officeart/2018/2/layout/IconLabelList"/>
    <dgm:cxn modelId="{54A17CB9-B8CA-4030-A1B5-9BD4D69AFA4D}" type="presParOf" srcId="{22C52A8E-D8CF-443A-A35E-EE6FBD82A6F8}" destId="{54F2849C-3541-4FD4-8229-41FCBEEEFFBE}" srcOrd="0" destOrd="0" presId="urn:microsoft.com/office/officeart/2018/2/layout/IconLabelList"/>
    <dgm:cxn modelId="{92EFDE8B-039E-4865-AD52-F753E1DF988B}" type="presParOf" srcId="{22C52A8E-D8CF-443A-A35E-EE6FBD82A6F8}" destId="{86F8C2C3-6F01-4DE0-B02C-F999792F93F0}" srcOrd="1" destOrd="0" presId="urn:microsoft.com/office/officeart/2018/2/layout/IconLabelList"/>
    <dgm:cxn modelId="{2BA2A020-3535-48CA-8119-3BD5B5D3C3C3}" type="presParOf" srcId="{22C52A8E-D8CF-443A-A35E-EE6FBD82A6F8}" destId="{A7F191F1-5D9D-4376-B5D9-B2206DA9CE1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391EC0-720E-4C11-94AD-DDAD210D348E}">
      <dsp:nvSpPr>
        <dsp:cNvPr id="0" name=""/>
        <dsp:cNvSpPr/>
      </dsp:nvSpPr>
      <dsp:spPr>
        <a:xfrm>
          <a:off x="435909" y="924614"/>
          <a:ext cx="710332" cy="7103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37B3B0-CCE0-4763-B587-D6F7EDF1D64A}">
      <dsp:nvSpPr>
        <dsp:cNvPr id="0" name=""/>
        <dsp:cNvSpPr/>
      </dsp:nvSpPr>
      <dsp:spPr>
        <a:xfrm>
          <a:off x="1817" y="1920588"/>
          <a:ext cx="1578515" cy="907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Early in development, we encountered persistent issues with database connectivity, inconsistent data handling, and deployment-related errors.</a:t>
          </a:r>
        </a:p>
      </dsp:txBody>
      <dsp:txXfrm>
        <a:off x="1817" y="1920588"/>
        <a:ext cx="1578515" cy="907646"/>
      </dsp:txXfrm>
    </dsp:sp>
    <dsp:sp modelId="{59191355-C63E-4668-A796-CFCEE0D30252}">
      <dsp:nvSpPr>
        <dsp:cNvPr id="0" name=""/>
        <dsp:cNvSpPr/>
      </dsp:nvSpPr>
      <dsp:spPr>
        <a:xfrm>
          <a:off x="2290665" y="924614"/>
          <a:ext cx="710332" cy="7103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BA15A-0EA1-4438-9752-4F7B0EBF6474}">
      <dsp:nvSpPr>
        <dsp:cNvPr id="0" name=""/>
        <dsp:cNvSpPr/>
      </dsp:nvSpPr>
      <dsp:spPr>
        <a:xfrm>
          <a:off x="1856573" y="1920588"/>
          <a:ext cx="1578515" cy="907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retrieval was inconsistent, portfolio updates weren’t syncing, and deployment failures disrupted access.</a:t>
          </a:r>
        </a:p>
      </dsp:txBody>
      <dsp:txXfrm>
        <a:off x="1856573" y="1920588"/>
        <a:ext cx="1578515" cy="907646"/>
      </dsp:txXfrm>
    </dsp:sp>
    <dsp:sp modelId="{54F2849C-3541-4FD4-8229-41FCBEEEFFBE}">
      <dsp:nvSpPr>
        <dsp:cNvPr id="0" name=""/>
        <dsp:cNvSpPr/>
      </dsp:nvSpPr>
      <dsp:spPr>
        <a:xfrm>
          <a:off x="4145421" y="924614"/>
          <a:ext cx="710332" cy="7103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191F1-5D9D-4376-B5D9-B2206DA9CE16}">
      <dsp:nvSpPr>
        <dsp:cNvPr id="0" name=""/>
        <dsp:cNvSpPr/>
      </dsp:nvSpPr>
      <dsp:spPr>
        <a:xfrm>
          <a:off x="3711329" y="1920588"/>
          <a:ext cx="1578515" cy="907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problems directly impacted core features like trade execution, dashboard loading, and account updates.</a:t>
          </a:r>
        </a:p>
      </dsp:txBody>
      <dsp:txXfrm>
        <a:off x="3711329" y="1920588"/>
        <a:ext cx="1578515" cy="90764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30428-A004-4D5F-9141-A70491B7FD3D}" type="datetimeFigureOut">
              <a:rPr lang="en-US" smtClean="0"/>
              <a:t>4/27/2025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334E6-F699-4A6A-A8A4-7CE13F5B8CAD}" type="slidenum">
              <a:rPr lang="en-US" smtClean="0"/>
              <a:t>‹#›</a:t>
            </a:fld>
            <a:endParaRPr lang="en-US"/>
          </a:p>
        </p:txBody>
      </p:sp>
    </p:spTree>
    <p:extLst>
      <p:ext uri="{BB962C8B-B14F-4D97-AF65-F5344CB8AC3E}">
        <p14:creationId xmlns:p14="http://schemas.microsoft.com/office/powerpoint/2010/main" val="2582510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72459A-53B7-449C-A3DD-4A073C33E7C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9285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E334E6-F699-4A6A-A8A4-7CE13F5B8CAD}" type="slidenum">
              <a:rPr lang="en-US" smtClean="0"/>
              <a:t>4</a:t>
            </a:fld>
            <a:endParaRPr lang="en-US"/>
          </a:p>
        </p:txBody>
      </p:sp>
    </p:spTree>
    <p:extLst>
      <p:ext uri="{BB962C8B-B14F-4D97-AF65-F5344CB8AC3E}">
        <p14:creationId xmlns:p14="http://schemas.microsoft.com/office/powerpoint/2010/main" val="203764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E334E6-F699-4A6A-A8A4-7CE13F5B8CAD}" type="slidenum">
              <a:rPr lang="en-US" smtClean="0"/>
              <a:t>8</a:t>
            </a:fld>
            <a:endParaRPr lang="en-US"/>
          </a:p>
        </p:txBody>
      </p:sp>
    </p:spTree>
    <p:extLst>
      <p:ext uri="{BB962C8B-B14F-4D97-AF65-F5344CB8AC3E}">
        <p14:creationId xmlns:p14="http://schemas.microsoft.com/office/powerpoint/2010/main" val="163510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E334E6-F699-4A6A-A8A4-7CE13F5B8CAD}" type="slidenum">
              <a:rPr lang="en-US" smtClean="0"/>
              <a:t>11</a:t>
            </a:fld>
            <a:endParaRPr lang="en-US"/>
          </a:p>
        </p:txBody>
      </p:sp>
    </p:spTree>
    <p:extLst>
      <p:ext uri="{BB962C8B-B14F-4D97-AF65-F5344CB8AC3E}">
        <p14:creationId xmlns:p14="http://schemas.microsoft.com/office/powerpoint/2010/main" val="1551178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E334E6-F699-4A6A-A8A4-7CE13F5B8CAD}" type="slidenum">
              <a:rPr lang="en-US" smtClean="0"/>
              <a:t>14</a:t>
            </a:fld>
            <a:endParaRPr lang="en-US"/>
          </a:p>
        </p:txBody>
      </p:sp>
    </p:spTree>
    <p:extLst>
      <p:ext uri="{BB962C8B-B14F-4D97-AF65-F5344CB8AC3E}">
        <p14:creationId xmlns:p14="http://schemas.microsoft.com/office/powerpoint/2010/main" val="255073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E334E6-F699-4A6A-A8A4-7CE13F5B8CAD}" type="slidenum">
              <a:rPr lang="en-US" smtClean="0"/>
              <a:t>21</a:t>
            </a:fld>
            <a:endParaRPr lang="en-US"/>
          </a:p>
        </p:txBody>
      </p:sp>
    </p:spTree>
    <p:extLst>
      <p:ext uri="{BB962C8B-B14F-4D97-AF65-F5344CB8AC3E}">
        <p14:creationId xmlns:p14="http://schemas.microsoft.com/office/powerpoint/2010/main" val="97116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E334E6-F699-4A6A-A8A4-7CE13F5B8CAD}" type="slidenum">
              <a:rPr lang="en-US" smtClean="0"/>
              <a:t>22</a:t>
            </a:fld>
            <a:endParaRPr lang="en-US"/>
          </a:p>
        </p:txBody>
      </p:sp>
    </p:spTree>
    <p:extLst>
      <p:ext uri="{BB962C8B-B14F-4D97-AF65-F5344CB8AC3E}">
        <p14:creationId xmlns:p14="http://schemas.microsoft.com/office/powerpoint/2010/main" val="167447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E334E6-F699-4A6A-A8A4-7CE13F5B8CAD}" type="slidenum">
              <a:rPr lang="en-US" smtClean="0"/>
              <a:t>26</a:t>
            </a:fld>
            <a:endParaRPr lang="en-US"/>
          </a:p>
        </p:txBody>
      </p:sp>
    </p:spTree>
    <p:extLst>
      <p:ext uri="{BB962C8B-B14F-4D97-AF65-F5344CB8AC3E}">
        <p14:creationId xmlns:p14="http://schemas.microsoft.com/office/powerpoint/2010/main" val="73678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EF00-7F69-D558-1E0F-57701E13C0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E585F-24EC-8F68-0FAC-93F32C40C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6FE05-4C71-F695-BF96-9D1C89CF9ABD}"/>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5" name="Footer Placeholder 4">
            <a:extLst>
              <a:ext uri="{FF2B5EF4-FFF2-40B4-BE49-F238E27FC236}">
                <a16:creationId xmlns:a16="http://schemas.microsoft.com/office/drawing/2014/main" id="{3A1E9700-367D-AC95-9E68-A02E78FA9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9AC47-1389-6947-4438-BE1BCBCC391B}"/>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1550410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F471-04D7-C6B3-955C-B0C302AD0B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49BC37-CF2F-2F53-6912-18E2072916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0433F3-9E73-0EA4-357F-351F8D22B55C}"/>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5" name="Footer Placeholder 4">
            <a:extLst>
              <a:ext uri="{FF2B5EF4-FFF2-40B4-BE49-F238E27FC236}">
                <a16:creationId xmlns:a16="http://schemas.microsoft.com/office/drawing/2014/main" id="{EBB6D40B-3952-87EB-6873-100F9F91A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A1223-02CF-495F-EC03-78838D9DA205}"/>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146825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4D525C-65DB-41CE-BFED-EF05811C4A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6A7746-2F9B-74FE-7C42-4BA128E10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EB518-DCAE-9542-1788-CB38DEDC4725}"/>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5" name="Footer Placeholder 4">
            <a:extLst>
              <a:ext uri="{FF2B5EF4-FFF2-40B4-BE49-F238E27FC236}">
                <a16:creationId xmlns:a16="http://schemas.microsoft.com/office/drawing/2014/main" id="{608F1B74-D3FF-0D68-256C-D4C6132753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24454-A4C4-C767-11E2-A63A2E002CD0}"/>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404162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BA5E-73E2-AB7B-5441-3F03272F81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18CC6-B87D-3092-4037-D67D6E853C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59371-FB95-B3DB-2088-42EB30F39A11}"/>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5" name="Footer Placeholder 4">
            <a:extLst>
              <a:ext uri="{FF2B5EF4-FFF2-40B4-BE49-F238E27FC236}">
                <a16:creationId xmlns:a16="http://schemas.microsoft.com/office/drawing/2014/main" id="{C2DB7697-EE60-0BDB-D849-D03ABCE7E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3461F-31B5-3EE8-1042-F4941ABEF471}"/>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3640906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EED0-6F6E-58F8-8C9C-EBF14CC1AF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8A6BA0-993A-E68F-24F5-B4237EA7CF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0DD43A-E07A-01EF-BBC0-F2F33BA9FA22}"/>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5" name="Footer Placeholder 4">
            <a:extLst>
              <a:ext uri="{FF2B5EF4-FFF2-40B4-BE49-F238E27FC236}">
                <a16:creationId xmlns:a16="http://schemas.microsoft.com/office/drawing/2014/main" id="{31143B78-CCAE-B3C8-6D40-3410D2C5D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00EC0-F324-692A-10C0-CB86AB44EA73}"/>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992137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51A6-2D1E-638B-FF51-07CA826B13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B92899-18D8-014F-0F2B-826EBA1756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56570B-A606-3B85-A345-9B9A50A4F4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EE7A4-92E4-1DBA-57E5-542D7BD8AF19}"/>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6" name="Footer Placeholder 5">
            <a:extLst>
              <a:ext uri="{FF2B5EF4-FFF2-40B4-BE49-F238E27FC236}">
                <a16:creationId xmlns:a16="http://schemas.microsoft.com/office/drawing/2014/main" id="{7CEE2A2A-E6EC-3F4F-683B-213E91A811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50EF68-27D6-346F-3487-16475C5F3784}"/>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428962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7AB2-4A68-ED3E-D7AE-5AE19B1D1B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39D978-0A82-4CEF-1088-121F3005E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772E66-C866-0E73-3AC2-7505BAAEB7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F09841-C78C-E840-8827-C2C947882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D31EBC-72E3-EA13-705C-4F6C1386CA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DEB168-09E4-3318-4E43-9D8ADF028D82}"/>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8" name="Footer Placeholder 7">
            <a:extLst>
              <a:ext uri="{FF2B5EF4-FFF2-40B4-BE49-F238E27FC236}">
                <a16:creationId xmlns:a16="http://schemas.microsoft.com/office/drawing/2014/main" id="{9B594F70-406C-EA11-4013-F4915FE6BD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AA4A23-9A5D-A41A-0494-46BB7C08FE00}"/>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4188027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41B2-DC8C-D964-2361-7D5B83ADD9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7B3F2-4470-8B02-7E2B-24ACDC721020}"/>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4" name="Footer Placeholder 3">
            <a:extLst>
              <a:ext uri="{FF2B5EF4-FFF2-40B4-BE49-F238E27FC236}">
                <a16:creationId xmlns:a16="http://schemas.microsoft.com/office/drawing/2014/main" id="{29E1FE54-8F0E-E8B1-896B-EFC4857C7A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7BE7E-30BA-2395-D4AB-6ABBF9AE31F3}"/>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2512802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D702EA-FB7F-98AB-3F0B-DA7BC643E074}"/>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3" name="Footer Placeholder 2">
            <a:extLst>
              <a:ext uri="{FF2B5EF4-FFF2-40B4-BE49-F238E27FC236}">
                <a16:creationId xmlns:a16="http://schemas.microsoft.com/office/drawing/2014/main" id="{40A2EEA3-8986-8683-BF33-5BF9441754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CF5093-8CB3-9651-5B6F-39B5777BBD73}"/>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71409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A0C4-2A37-C27C-1891-AB3BEA093F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4568C6-4BA2-4117-4BBF-291FDD44D5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8F098B-24B6-0BA4-AC5A-3DC662CCD5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9D9788-9B34-5450-5226-A9176A34DB9B}"/>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6" name="Footer Placeholder 5">
            <a:extLst>
              <a:ext uri="{FF2B5EF4-FFF2-40B4-BE49-F238E27FC236}">
                <a16:creationId xmlns:a16="http://schemas.microsoft.com/office/drawing/2014/main" id="{E1B0DBFF-A2E9-0F1E-D7E0-04FB5FAC8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D4BA8-9FE7-957F-7C05-5D2A8021AEF4}"/>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797759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0BC8-2C4D-EF78-1923-12DF62ABE6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544B5E-0F8A-57B3-FBD7-B2343802AD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857737-A383-A7C8-DAE4-F004A5C4A3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4C8098-F008-4030-841E-CDD662C8F329}"/>
              </a:ext>
            </a:extLst>
          </p:cNvPr>
          <p:cNvSpPr>
            <a:spLocks noGrp="1"/>
          </p:cNvSpPr>
          <p:nvPr>
            <p:ph type="dt" sz="half" idx="10"/>
          </p:nvPr>
        </p:nvSpPr>
        <p:spPr/>
        <p:txBody>
          <a:bodyPr/>
          <a:lstStyle/>
          <a:p>
            <a:fld id="{292857F2-0CFC-47DF-ABF4-F168324A1D9E}" type="datetimeFigureOut">
              <a:rPr lang="en-US" smtClean="0"/>
              <a:t>4/27/2025</a:t>
            </a:fld>
            <a:endParaRPr lang="en-US"/>
          </a:p>
        </p:txBody>
      </p:sp>
      <p:sp>
        <p:nvSpPr>
          <p:cNvPr id="6" name="Footer Placeholder 5">
            <a:extLst>
              <a:ext uri="{FF2B5EF4-FFF2-40B4-BE49-F238E27FC236}">
                <a16:creationId xmlns:a16="http://schemas.microsoft.com/office/drawing/2014/main" id="{F196981D-79A7-BF4D-8231-015F1120C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32465-1723-BABA-45D9-3905624BFF7F}"/>
              </a:ext>
            </a:extLst>
          </p:cNvPr>
          <p:cNvSpPr>
            <a:spLocks noGrp="1"/>
          </p:cNvSpPr>
          <p:nvPr>
            <p:ph type="sldNum" sz="quarter" idx="12"/>
          </p:nvPr>
        </p:nvSpPr>
        <p:spPr/>
        <p:txBody>
          <a:bodyPr/>
          <a:lstStyle/>
          <a:p>
            <a:fld id="{B7A7E26B-2B6A-4D20-950A-58BAF9350175}" type="slidenum">
              <a:rPr lang="en-US" smtClean="0"/>
              <a:t>‹#›</a:t>
            </a:fld>
            <a:endParaRPr lang="en-US"/>
          </a:p>
        </p:txBody>
      </p:sp>
    </p:spTree>
    <p:extLst>
      <p:ext uri="{BB962C8B-B14F-4D97-AF65-F5344CB8AC3E}">
        <p14:creationId xmlns:p14="http://schemas.microsoft.com/office/powerpoint/2010/main" val="3309085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677C4-2976-A396-6AE3-A95AAB248D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BEBAAB-044E-4F4A-F38E-4103FDE911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56921-27CB-312E-8249-8A1587874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2857F2-0CFC-47DF-ABF4-F168324A1D9E}" type="datetimeFigureOut">
              <a:rPr lang="en-US" smtClean="0"/>
              <a:t>4/27/2025</a:t>
            </a:fld>
            <a:endParaRPr lang="en-US"/>
          </a:p>
        </p:txBody>
      </p:sp>
      <p:sp>
        <p:nvSpPr>
          <p:cNvPr id="5" name="Footer Placeholder 4">
            <a:extLst>
              <a:ext uri="{FF2B5EF4-FFF2-40B4-BE49-F238E27FC236}">
                <a16:creationId xmlns:a16="http://schemas.microsoft.com/office/drawing/2014/main" id="{33288B97-B077-4B79-DE18-25E723CF89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F35697-3380-CBC8-10DB-89D0C6EBA8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A7E26B-2B6A-4D20-950A-58BAF9350175}" type="slidenum">
              <a:rPr lang="en-US" smtClean="0"/>
              <a:t>‹#›</a:t>
            </a:fld>
            <a:endParaRPr lang="en-US"/>
          </a:p>
        </p:txBody>
      </p:sp>
    </p:spTree>
    <p:extLst>
      <p:ext uri="{BB962C8B-B14F-4D97-AF65-F5344CB8AC3E}">
        <p14:creationId xmlns:p14="http://schemas.microsoft.com/office/powerpoint/2010/main" val="223417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7.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juanmaprz.blogspot.com/2017/08/el-problema-no-es-tu-equipo-humano.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allstreetwindow.com/2023/05/is-it-time-to-chase-the-stock-market-after-nvda-ceo-talks-ai-for-20-stock-surge/" TargetMode="External"/><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hyperlink" Target="https://pixabay.com/en/lock-locked-metal-protection-tool-24269/"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pixabay.com/en/economy-icons-stock-index-symbol-129454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Orange and blue numbers and graphs">
            <a:extLst>
              <a:ext uri="{FF2B5EF4-FFF2-40B4-BE49-F238E27FC236}">
                <a16:creationId xmlns:a16="http://schemas.microsoft.com/office/drawing/2014/main" id="{FDD34B3D-D380-4F30-CF71-975967959F44}"/>
              </a:ext>
            </a:extLst>
          </p:cNvPr>
          <p:cNvPicPr>
            <a:picLocks noChangeAspect="1"/>
          </p:cNvPicPr>
          <p:nvPr/>
        </p:nvPicPr>
        <p:blipFill>
          <a:blip r:embed="rId2">
            <a:alphaModFix amt="60000"/>
          </a:blip>
          <a:srcRect t="6569" b="1595"/>
          <a:stretch/>
        </p:blipFill>
        <p:spPr>
          <a:xfrm>
            <a:off x="-1" y="10"/>
            <a:ext cx="12192001" cy="6857990"/>
          </a:xfrm>
          <a:prstGeom prst="rect">
            <a:avLst/>
          </a:prstGeom>
        </p:spPr>
      </p:pic>
      <p:sp>
        <p:nvSpPr>
          <p:cNvPr id="2" name="Title 1">
            <a:extLst>
              <a:ext uri="{FF2B5EF4-FFF2-40B4-BE49-F238E27FC236}">
                <a16:creationId xmlns:a16="http://schemas.microsoft.com/office/drawing/2014/main" id="{942A7CAB-E5CA-F877-9067-D24DAB43EB9A}"/>
              </a:ext>
            </a:extLst>
          </p:cNvPr>
          <p:cNvSpPr>
            <a:spLocks noGrp="1"/>
          </p:cNvSpPr>
          <p:nvPr>
            <p:ph type="ctrTitle"/>
          </p:nvPr>
        </p:nvSpPr>
        <p:spPr>
          <a:xfrm>
            <a:off x="838200" y="914402"/>
            <a:ext cx="10515600" cy="2985923"/>
          </a:xfrm>
        </p:spPr>
        <p:txBody>
          <a:bodyPr>
            <a:normAutofit/>
          </a:bodyPr>
          <a:lstStyle/>
          <a:p>
            <a:r>
              <a:rPr lang="en-US" sz="5200" b="1">
                <a:solidFill>
                  <a:srgbClr val="FFFFFF"/>
                </a:solidFill>
              </a:rPr>
              <a:t>HedgeEdge Stock Trading System</a:t>
            </a:r>
            <a:br>
              <a:rPr lang="en-US" sz="5200" b="1">
                <a:solidFill>
                  <a:srgbClr val="FFFFFF"/>
                </a:solidFill>
              </a:rPr>
            </a:br>
            <a:endParaRPr lang="en-US" sz="5200">
              <a:solidFill>
                <a:srgbClr val="FFFFFF"/>
              </a:solidFill>
            </a:endParaRPr>
          </a:p>
        </p:txBody>
      </p:sp>
      <p:sp>
        <p:nvSpPr>
          <p:cNvPr id="3" name="Subtitle 2">
            <a:extLst>
              <a:ext uri="{FF2B5EF4-FFF2-40B4-BE49-F238E27FC236}">
                <a16:creationId xmlns:a16="http://schemas.microsoft.com/office/drawing/2014/main" id="{1B6237BC-2CA4-5CC0-843B-9E00C6D7AEA8}"/>
              </a:ext>
            </a:extLst>
          </p:cNvPr>
          <p:cNvSpPr>
            <a:spLocks noGrp="1"/>
          </p:cNvSpPr>
          <p:nvPr>
            <p:ph type="subTitle" idx="1"/>
          </p:nvPr>
        </p:nvSpPr>
        <p:spPr>
          <a:xfrm>
            <a:off x="838200" y="4072040"/>
            <a:ext cx="10515600" cy="1384310"/>
          </a:xfrm>
        </p:spPr>
        <p:txBody>
          <a:bodyPr>
            <a:normAutofit/>
          </a:bodyPr>
          <a:lstStyle/>
          <a:p>
            <a:r>
              <a:rPr lang="en-US">
                <a:solidFill>
                  <a:schemeClr val="bg1"/>
                </a:solidFill>
              </a:rPr>
              <a:t>A modern, secure, and efficient platform for stock trading.</a:t>
            </a:r>
          </a:p>
          <a:p>
            <a:endParaRPr lang="en-US">
              <a:solidFill>
                <a:srgbClr val="FFFFFF"/>
              </a:solidFill>
            </a:endParaRPr>
          </a:p>
        </p:txBody>
      </p:sp>
      <p:sp>
        <p:nvSpPr>
          <p:cNvPr id="4" name="TextBox 3">
            <a:extLst>
              <a:ext uri="{FF2B5EF4-FFF2-40B4-BE49-F238E27FC236}">
                <a16:creationId xmlns:a16="http://schemas.microsoft.com/office/drawing/2014/main" id="{91555F5E-20D7-A2B4-854D-5A9DE2382325}"/>
              </a:ext>
            </a:extLst>
          </p:cNvPr>
          <p:cNvSpPr txBox="1"/>
          <p:nvPr/>
        </p:nvSpPr>
        <p:spPr>
          <a:xfrm>
            <a:off x="3068456" y="6292363"/>
            <a:ext cx="58484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Created by Cory Fishburn, Jaime Favela, and Genna Gillis</a:t>
            </a:r>
          </a:p>
        </p:txBody>
      </p:sp>
      <p:pic>
        <p:nvPicPr>
          <p:cNvPr id="7" name="Picture 6" descr="A blue and green logo&#10;&#10;AI-generated content may be incorrect.">
            <a:extLst>
              <a:ext uri="{FF2B5EF4-FFF2-40B4-BE49-F238E27FC236}">
                <a16:creationId xmlns:a16="http://schemas.microsoft.com/office/drawing/2014/main" id="{A4187687-729D-C8BE-E37F-02A6E695E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8646" y="4721239"/>
            <a:ext cx="2377543" cy="2377543"/>
          </a:xfrm>
          <a:prstGeom prst="rect">
            <a:avLst/>
          </a:prstGeom>
        </p:spPr>
      </p:pic>
    </p:spTree>
    <p:extLst>
      <p:ext uri="{BB962C8B-B14F-4D97-AF65-F5344CB8AC3E}">
        <p14:creationId xmlns:p14="http://schemas.microsoft.com/office/powerpoint/2010/main" val="27091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B01D83D9-3CFD-F0F8-BA09-67BEEF5CEFF7}"/>
              </a:ext>
            </a:extLst>
          </p:cNvPr>
          <p:cNvSpPr>
            <a:spLocks noGrp="1"/>
          </p:cNvSpPr>
          <p:nvPr>
            <p:ph type="title"/>
          </p:nvPr>
        </p:nvSpPr>
        <p:spPr>
          <a:xfrm>
            <a:off x="1130807" y="997593"/>
            <a:ext cx="5544407" cy="1055045"/>
          </a:xfrm>
        </p:spPr>
        <p:txBody>
          <a:bodyPr vert="horz" lIns="91440" tIns="45720" rIns="91440" bIns="45720" rtlCol="0" anchor="ctr">
            <a:normAutofit fontScale="90000"/>
          </a:bodyPr>
          <a:lstStyle/>
          <a:p>
            <a:r>
              <a:rPr lang="en-US" sz="4100"/>
              <a:t>     </a:t>
            </a:r>
            <a:r>
              <a:rPr lang="en-US" sz="4000"/>
              <a:t>Cash Management</a:t>
            </a:r>
            <a:br>
              <a:rPr lang="en-US" sz="4100"/>
            </a:br>
            <a:endParaRPr lang="en-US" sz="4100"/>
          </a:p>
        </p:txBody>
      </p:sp>
      <p:sp>
        <p:nvSpPr>
          <p:cNvPr id="4" name="Text Placeholder 3">
            <a:extLst>
              <a:ext uri="{FF2B5EF4-FFF2-40B4-BE49-F238E27FC236}">
                <a16:creationId xmlns:a16="http://schemas.microsoft.com/office/drawing/2014/main" id="{7AFAAA34-7B73-79AA-01E1-186F790F2129}"/>
              </a:ext>
            </a:extLst>
          </p:cNvPr>
          <p:cNvSpPr>
            <a:spLocks noGrp="1"/>
          </p:cNvSpPr>
          <p:nvPr>
            <p:ph type="body" sz="half" idx="2"/>
          </p:nvPr>
        </p:nvSpPr>
        <p:spPr>
          <a:xfrm>
            <a:off x="1462435" y="4369209"/>
            <a:ext cx="3888528" cy="1200329"/>
          </a:xfrm>
        </p:spPr>
        <p:txBody>
          <a:bodyPr vert="horz" lIns="91440" tIns="45720" rIns="91440" bIns="45720" rtlCol="0">
            <a:normAutofit/>
          </a:bodyPr>
          <a:lstStyle/>
          <a:p>
            <a:r>
              <a:rPr lang="en-US" sz="1800" b="1"/>
              <a:t>Withdraw Funds: </a:t>
            </a:r>
            <a:r>
              <a:rPr lang="en-US" sz="1800"/>
              <a:t>Customers can transfer funds out of their cash account to an external source. </a:t>
            </a:r>
          </a:p>
          <a:p>
            <a:pPr indent="-228600">
              <a:buFont typeface="Arial" panose="020B0604020202020204" pitchFamily="34" charset="0"/>
              <a:buChar char="•"/>
            </a:pPr>
            <a:endParaRPr lang="en-US" sz="2000"/>
          </a:p>
        </p:txBody>
      </p:sp>
      <p:pic>
        <p:nvPicPr>
          <p:cNvPr id="6" name="Picture 5" descr="A screenshot of a bank account&#10;&#10;AI-generated content may be incorrect.">
            <a:extLst>
              <a:ext uri="{FF2B5EF4-FFF2-40B4-BE49-F238E27FC236}">
                <a16:creationId xmlns:a16="http://schemas.microsoft.com/office/drawing/2014/main" id="{E5AA98E3-50A7-41BE-1E34-C3801AFA5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6646" y="900090"/>
            <a:ext cx="4491887" cy="2111186"/>
          </a:xfrm>
          <a:prstGeom prst="rect">
            <a:avLst/>
          </a:prstGeom>
        </p:spPr>
      </p:pic>
      <p:pic>
        <p:nvPicPr>
          <p:cNvPr id="9" name="Picture 8" descr="A screenshot of a account&#10;&#10;AI-generated content may be incorrect.">
            <a:extLst>
              <a:ext uri="{FF2B5EF4-FFF2-40B4-BE49-F238E27FC236}">
                <a16:creationId xmlns:a16="http://schemas.microsoft.com/office/drawing/2014/main" id="{06106F01-D626-D5E0-5A9E-67A3767D6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646" y="3833659"/>
            <a:ext cx="4491887" cy="2099957"/>
          </a:xfrm>
          <a:prstGeom prst="rect">
            <a:avLst/>
          </a:prstGeom>
        </p:spPr>
      </p:pic>
      <p:pic>
        <p:nvPicPr>
          <p:cNvPr id="16" name="Picture 15" descr="A money bag with a dollar sign&#10;&#10;AI-generated content may be incorrect.">
            <a:extLst>
              <a:ext uri="{FF2B5EF4-FFF2-40B4-BE49-F238E27FC236}">
                <a16:creationId xmlns:a16="http://schemas.microsoft.com/office/drawing/2014/main" id="{AD556128-BD1F-15EE-A5A0-73CA49674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615" y="681038"/>
            <a:ext cx="932688" cy="932688"/>
          </a:xfrm>
          <a:prstGeom prst="rect">
            <a:avLst/>
          </a:prstGeom>
        </p:spPr>
      </p:pic>
      <p:sp>
        <p:nvSpPr>
          <p:cNvPr id="10" name="TextBox 9">
            <a:extLst>
              <a:ext uri="{FF2B5EF4-FFF2-40B4-BE49-F238E27FC236}">
                <a16:creationId xmlns:a16="http://schemas.microsoft.com/office/drawing/2014/main" id="{8F971D52-6E75-D814-DE43-628DFBB8BC57}"/>
              </a:ext>
            </a:extLst>
          </p:cNvPr>
          <p:cNvSpPr txBox="1"/>
          <p:nvPr/>
        </p:nvSpPr>
        <p:spPr>
          <a:xfrm>
            <a:off x="1462435" y="1953691"/>
            <a:ext cx="4425697" cy="1200329"/>
          </a:xfrm>
          <a:prstGeom prst="rect">
            <a:avLst/>
          </a:prstGeom>
          <a:noFill/>
        </p:spPr>
        <p:txBody>
          <a:bodyPr wrap="square" rtlCol="0">
            <a:spAutoFit/>
          </a:bodyPr>
          <a:lstStyle/>
          <a:p>
            <a:r>
              <a:rPr lang="en-US" sz="1800" b="1"/>
              <a:t>Deposit Funds: </a:t>
            </a:r>
            <a:r>
              <a:rPr lang="en-US" sz="1800"/>
              <a:t>Customers can add money to their cash account to fund trades.</a:t>
            </a:r>
          </a:p>
          <a:p>
            <a:endParaRPr lang="en-US"/>
          </a:p>
        </p:txBody>
      </p:sp>
    </p:spTree>
    <p:extLst>
      <p:ext uri="{BB962C8B-B14F-4D97-AF65-F5344CB8AC3E}">
        <p14:creationId xmlns:p14="http://schemas.microsoft.com/office/powerpoint/2010/main" val="10751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6" name="Picture 15" descr="Colorful charts and graphs">
            <a:extLst>
              <a:ext uri="{FF2B5EF4-FFF2-40B4-BE49-F238E27FC236}">
                <a16:creationId xmlns:a16="http://schemas.microsoft.com/office/drawing/2014/main" id="{5CEF2A7F-E76A-F6AD-CE5B-8A1A5396849A}"/>
              </a:ext>
            </a:extLst>
          </p:cNvPr>
          <p:cNvPicPr>
            <a:picLocks noChangeAspect="1"/>
          </p:cNvPicPr>
          <p:nvPr/>
        </p:nvPicPr>
        <p:blipFill>
          <a:blip r:embed="rId3">
            <a:alphaModFix amt="60000"/>
          </a:blip>
          <a:srcRect b="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AAEBCF16-2FEF-C949-C777-1525713881AF}"/>
              </a:ext>
            </a:extLst>
          </p:cNvPr>
          <p:cNvSpPr>
            <a:spLocks noGrp="1"/>
          </p:cNvSpPr>
          <p:nvPr>
            <p:ph type="title"/>
          </p:nvPr>
        </p:nvSpPr>
        <p:spPr>
          <a:xfrm>
            <a:off x="1198181" y="728906"/>
            <a:ext cx="9792471" cy="2057037"/>
          </a:xfrm>
        </p:spPr>
        <p:txBody>
          <a:bodyPr>
            <a:normAutofit/>
          </a:bodyPr>
          <a:lstStyle/>
          <a:p>
            <a:pPr algn="ctr"/>
            <a:r>
              <a:rPr lang="en-US" sz="5400">
                <a:solidFill>
                  <a:srgbClr val="FFFFFF"/>
                </a:solidFill>
              </a:rPr>
              <a:t>Administrator Functions</a:t>
            </a:r>
          </a:p>
        </p:txBody>
      </p:sp>
      <p:sp>
        <p:nvSpPr>
          <p:cNvPr id="17" name="Content Placeholder 2">
            <a:extLst>
              <a:ext uri="{FF2B5EF4-FFF2-40B4-BE49-F238E27FC236}">
                <a16:creationId xmlns:a16="http://schemas.microsoft.com/office/drawing/2014/main" id="{8017848D-CC29-59D0-AF56-2C0F19C5B2F0}"/>
              </a:ext>
            </a:extLst>
          </p:cNvPr>
          <p:cNvSpPr>
            <a:spLocks noGrp="1"/>
          </p:cNvSpPr>
          <p:nvPr>
            <p:ph idx="1"/>
          </p:nvPr>
        </p:nvSpPr>
        <p:spPr>
          <a:xfrm>
            <a:off x="1198181" y="2957665"/>
            <a:ext cx="9792471" cy="3171423"/>
          </a:xfrm>
        </p:spPr>
        <p:txBody>
          <a:bodyPr>
            <a:normAutofit/>
          </a:bodyPr>
          <a:lstStyle/>
          <a:p>
            <a:r>
              <a:rPr lang="en-US" sz="2400">
                <a:solidFill>
                  <a:srgbClr val="FFFFFF"/>
                </a:solidFill>
              </a:rPr>
              <a:t>Administrators play a critical role in maintaining the HedgeEdge stock trading system by managing stocks, setting trading schedules, and overseeing market operations.</a:t>
            </a:r>
          </a:p>
          <a:p>
            <a:r>
              <a:rPr lang="en-US" sz="2400">
                <a:solidFill>
                  <a:srgbClr val="FFFFFF"/>
                </a:solidFill>
              </a:rPr>
              <a:t>The system provides tools for secure administration and market regulation.</a:t>
            </a:r>
          </a:p>
          <a:p>
            <a:pPr marL="0" indent="0">
              <a:buNone/>
            </a:pPr>
            <a:endParaRPr lang="en-US" sz="2000">
              <a:solidFill>
                <a:srgbClr val="FFFFFF"/>
              </a:solidFill>
            </a:endParaRPr>
          </a:p>
        </p:txBody>
      </p:sp>
    </p:spTree>
    <p:extLst>
      <p:ext uri="{BB962C8B-B14F-4D97-AF65-F5344CB8AC3E}">
        <p14:creationId xmlns:p14="http://schemas.microsoft.com/office/powerpoint/2010/main" val="351014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AI-generated content may be incorrect.">
            <a:extLst>
              <a:ext uri="{FF2B5EF4-FFF2-40B4-BE49-F238E27FC236}">
                <a16:creationId xmlns:a16="http://schemas.microsoft.com/office/drawing/2014/main" id="{309A30C8-421C-9B85-86B0-69C9D8495C7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7999"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0B4DA-39C1-FD85-1D5F-961F9DDA7D17}"/>
              </a:ext>
            </a:extLst>
          </p:cNvPr>
          <p:cNvSpPr>
            <a:spLocks noGrp="1"/>
          </p:cNvSpPr>
          <p:nvPr>
            <p:ph type="title"/>
          </p:nvPr>
        </p:nvSpPr>
        <p:spPr>
          <a:xfrm>
            <a:off x="838200" y="475487"/>
            <a:ext cx="3822189" cy="1789549"/>
          </a:xfrm>
        </p:spPr>
        <p:txBody>
          <a:bodyPr vert="horz" lIns="91440" tIns="45720" rIns="91440" bIns="45720" rtlCol="0" anchor="ctr">
            <a:normAutofit/>
          </a:bodyPr>
          <a:lstStyle/>
          <a:p>
            <a:r>
              <a:rPr lang="en-US" sz="4000"/>
              <a:t>Account Access</a:t>
            </a:r>
            <a:br>
              <a:rPr lang="en-US" sz="4000"/>
            </a:br>
            <a:endParaRPr lang="en-US" sz="4000"/>
          </a:p>
        </p:txBody>
      </p:sp>
      <p:sp>
        <p:nvSpPr>
          <p:cNvPr id="4" name="Text Placeholder 3">
            <a:extLst>
              <a:ext uri="{FF2B5EF4-FFF2-40B4-BE49-F238E27FC236}">
                <a16:creationId xmlns:a16="http://schemas.microsoft.com/office/drawing/2014/main" id="{7BF3777D-F83F-BB22-9EF1-6B8749E24112}"/>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marL="228600" indent="-228600">
              <a:buFont typeface="Arial" panose="020B0604020202020204" pitchFamily="34" charset="0"/>
              <a:buChar char="•"/>
            </a:pPr>
            <a:r>
              <a:rPr lang="en-US" sz="2400" b="1"/>
              <a:t>Admin Login:       </a:t>
            </a:r>
            <a:r>
              <a:rPr lang="en-US" sz="2000"/>
              <a:t>Administrators can login securely with a username and password to access the administrative dashboard. </a:t>
            </a:r>
          </a:p>
          <a:p>
            <a:pPr indent="-228600">
              <a:buFont typeface="Arial" panose="020B0604020202020204" pitchFamily="34" charset="0"/>
              <a:buChar char="•"/>
            </a:pPr>
            <a:endParaRPr lang="en-US" sz="2000"/>
          </a:p>
        </p:txBody>
      </p:sp>
    </p:spTree>
    <p:extLst>
      <p:ext uri="{BB962C8B-B14F-4D97-AF65-F5344CB8AC3E}">
        <p14:creationId xmlns:p14="http://schemas.microsoft.com/office/powerpoint/2010/main" val="684358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AI-generated content may be incorrect.">
            <a:extLst>
              <a:ext uri="{FF2B5EF4-FFF2-40B4-BE49-F238E27FC236}">
                <a16:creationId xmlns:a16="http://schemas.microsoft.com/office/drawing/2014/main" id="{C8F046F3-E71D-590F-9AC8-93929FF4A555}"/>
              </a:ext>
            </a:extLst>
          </p:cNvPr>
          <p:cNvPicPr>
            <a:picLocks noChangeAspect="1"/>
          </p:cNvPicPr>
          <p:nvPr/>
        </p:nvPicPr>
        <p:blipFill>
          <a:blip r:embed="rId2">
            <a:extLst>
              <a:ext uri="{28A0092B-C50C-407E-A947-70E740481C1C}">
                <a14:useLocalDpi xmlns:a14="http://schemas.microsoft.com/office/drawing/2010/main" val="0"/>
              </a:ext>
            </a:extLst>
          </a:blip>
          <a:srcRect l="354" r="18218"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524E1-8717-75B1-4BC5-D5E88B39D7E5}"/>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        Stock Management</a:t>
            </a:r>
            <a:br>
              <a:rPr lang="en-US" sz="4000"/>
            </a:br>
            <a:endParaRPr lang="en-US" sz="4000"/>
          </a:p>
        </p:txBody>
      </p:sp>
      <p:sp>
        <p:nvSpPr>
          <p:cNvPr id="4" name="Text Placeholder 3">
            <a:extLst>
              <a:ext uri="{FF2B5EF4-FFF2-40B4-BE49-F238E27FC236}">
                <a16:creationId xmlns:a16="http://schemas.microsoft.com/office/drawing/2014/main" id="{6980A445-C51A-02EE-4168-0D247A9467F4}"/>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indent="-228600">
              <a:buFont typeface="Arial" panose="020B0604020202020204" pitchFamily="34" charset="0"/>
              <a:buChar char="•"/>
            </a:pPr>
            <a:r>
              <a:rPr lang="en-US" sz="2000" b="1"/>
              <a:t>Create New Stocks: </a:t>
            </a:r>
            <a:r>
              <a:rPr lang="en-US" sz="2000"/>
              <a:t>Administrators can create new stocks by entering the company name, stock ticker symbol, total volume (shares available), and initial price per share.</a:t>
            </a:r>
          </a:p>
          <a:p>
            <a:pPr indent="-228600">
              <a:buFont typeface="Arial" panose="020B0604020202020204" pitchFamily="34" charset="0"/>
              <a:buChar char="•"/>
            </a:pPr>
            <a:r>
              <a:rPr lang="en-US" sz="2000" b="1"/>
              <a:t>Real-Time Updates: </a:t>
            </a:r>
            <a:r>
              <a:rPr lang="en-US" sz="2000"/>
              <a:t>Newly created stocks immediately become available for customer trading upon creation.</a:t>
            </a:r>
          </a:p>
          <a:p>
            <a:pPr indent="-228600">
              <a:buFont typeface="Arial" panose="020B0604020202020204" pitchFamily="34" charset="0"/>
              <a:buChar char="•"/>
            </a:pPr>
            <a:endParaRPr lang="en-US" sz="2000"/>
          </a:p>
        </p:txBody>
      </p:sp>
      <p:pic>
        <p:nvPicPr>
          <p:cNvPr id="6" name="Content Placeholder 5" descr="A person with a chart and coins around his head&#10;&#10;AI-generated content may be incorrect.">
            <a:extLst>
              <a:ext uri="{FF2B5EF4-FFF2-40B4-BE49-F238E27FC236}">
                <a16:creationId xmlns:a16="http://schemas.microsoft.com/office/drawing/2014/main" id="{C5B29E5E-7E2A-AFF1-3C3E-38C842A686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0255" y="457200"/>
            <a:ext cx="552032" cy="592658"/>
          </a:xfrm>
        </p:spPr>
      </p:pic>
    </p:spTree>
    <p:extLst>
      <p:ext uri="{BB962C8B-B14F-4D97-AF65-F5344CB8AC3E}">
        <p14:creationId xmlns:p14="http://schemas.microsoft.com/office/powerpoint/2010/main" val="1240261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45A86-3935-FE03-9226-6878EBA784D1}"/>
              </a:ext>
            </a:extLst>
          </p:cNvPr>
          <p:cNvSpPr>
            <a:spLocks noGrp="1"/>
          </p:cNvSpPr>
          <p:nvPr>
            <p:ph type="title"/>
          </p:nvPr>
        </p:nvSpPr>
        <p:spPr>
          <a:xfrm>
            <a:off x="517889" y="4883544"/>
            <a:ext cx="3876086" cy="1556907"/>
          </a:xfrm>
        </p:spPr>
        <p:txBody>
          <a:bodyPr vert="horz" lIns="91440" tIns="45720" rIns="91440" bIns="45720" rtlCol="0" anchor="ctr">
            <a:normAutofit/>
          </a:bodyPr>
          <a:lstStyle/>
          <a:p>
            <a:r>
              <a:rPr lang="en-US" kern="1200">
                <a:solidFill>
                  <a:schemeClr val="tx1"/>
                </a:solidFill>
                <a:latin typeface="+mj-lt"/>
                <a:ea typeface="+mj-ea"/>
                <a:cs typeface="+mj-cs"/>
              </a:rPr>
              <a:t>Market Management</a:t>
            </a:r>
            <a:br>
              <a:rPr lang="en-US" b="1" kern="1200">
                <a:solidFill>
                  <a:schemeClr val="tx1"/>
                </a:solidFill>
                <a:latin typeface="+mj-lt"/>
                <a:ea typeface="+mj-ea"/>
                <a:cs typeface="+mj-cs"/>
              </a:rPr>
            </a:br>
            <a:endParaRPr lang="en-US" kern="120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D468FB10-6768-186C-3B74-38DBCCB95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94" y="364142"/>
            <a:ext cx="8318266" cy="3867993"/>
          </a:xfrm>
          <a:prstGeom prst="rect">
            <a:avLst/>
          </a:prstGeom>
        </p:spPr>
      </p:pic>
      <p:sp>
        <p:nvSpPr>
          <p:cNvPr id="24" name="Rectangle 2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F1318C4-9C12-6CDB-0572-A363FB4BF8DC}"/>
              </a:ext>
            </a:extLst>
          </p:cNvPr>
          <p:cNvSpPr>
            <a:spLocks noGrp="1"/>
          </p:cNvSpPr>
          <p:nvPr>
            <p:ph type="body" sz="half" idx="2"/>
          </p:nvPr>
        </p:nvSpPr>
        <p:spPr>
          <a:xfrm>
            <a:off x="5162719" y="4883544"/>
            <a:ext cx="6586915" cy="1556907"/>
          </a:xfrm>
        </p:spPr>
        <p:txBody>
          <a:bodyPr vert="horz" lIns="91440" tIns="45720" rIns="91440" bIns="45720" rtlCol="0" anchor="ctr">
            <a:normAutofit/>
          </a:bodyPr>
          <a:lstStyle/>
          <a:p>
            <a:pPr marL="228600" indent="-228600">
              <a:spcBef>
                <a:spcPts val="1000"/>
              </a:spcBef>
              <a:buFont typeface="Arial" panose="020B0604020202020204" pitchFamily="34" charset="0"/>
              <a:buChar char="•"/>
            </a:pPr>
            <a:r>
              <a:rPr lang="en-US" sz="1500" b="1"/>
              <a:t>Change Market Hours: </a:t>
            </a:r>
            <a:r>
              <a:rPr lang="en-US" sz="1500"/>
              <a:t>Administrators can set the daily open and close times for the market, controlling when users can execute trades. </a:t>
            </a:r>
          </a:p>
          <a:p>
            <a:pPr marL="228600" indent="-228600">
              <a:spcBef>
                <a:spcPts val="1000"/>
              </a:spcBef>
              <a:buFont typeface="Arial" panose="020B0604020202020204" pitchFamily="34" charset="0"/>
              <a:buChar char="•"/>
            </a:pPr>
            <a:r>
              <a:rPr lang="en-US" sz="1500" b="1"/>
              <a:t>Adjust Market Schedule: </a:t>
            </a:r>
            <a:r>
              <a:rPr lang="en-US" sz="1500"/>
              <a:t>Administrators can configure the trading calendar by specifying which days the market is open or closed (closed on holidays/weekends).</a:t>
            </a:r>
          </a:p>
          <a:p>
            <a:pPr indent="-228600">
              <a:buFont typeface="Arial" panose="020B0604020202020204" pitchFamily="34" charset="0"/>
              <a:buChar char="•"/>
            </a:pPr>
            <a:endParaRPr lang="en-US" sz="1500"/>
          </a:p>
        </p:txBody>
      </p:sp>
    </p:spTree>
    <p:extLst>
      <p:ext uri="{BB962C8B-B14F-4D97-AF65-F5344CB8AC3E}">
        <p14:creationId xmlns:p14="http://schemas.microsoft.com/office/powerpoint/2010/main" val="141944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580F1A7A-2D64-278E-B522-E463BF2549DB}"/>
              </a:ext>
            </a:extLst>
          </p:cNvPr>
          <p:cNvPicPr>
            <a:picLocks noChangeAspect="1"/>
          </p:cNvPicPr>
          <p:nvPr/>
        </p:nvPicPr>
        <p:blipFill>
          <a:blip r:embed="rId2">
            <a:alphaModFix amt="40000"/>
          </a:blip>
          <a:srcRect t="7865" b="7865"/>
          <a:stretch/>
        </p:blipFill>
        <p:spPr>
          <a:xfrm>
            <a:off x="20" y="10"/>
            <a:ext cx="12191979" cy="6857990"/>
          </a:xfrm>
          <a:prstGeom prst="rect">
            <a:avLst/>
          </a:prstGeom>
        </p:spPr>
      </p:pic>
      <p:sp>
        <p:nvSpPr>
          <p:cNvPr id="2" name="Title 1">
            <a:extLst>
              <a:ext uri="{FF2B5EF4-FFF2-40B4-BE49-F238E27FC236}">
                <a16:creationId xmlns:a16="http://schemas.microsoft.com/office/drawing/2014/main" id="{9E1D48F2-B5A2-2D46-3761-686BAD464F33}"/>
              </a:ext>
            </a:extLst>
          </p:cNvPr>
          <p:cNvSpPr>
            <a:spLocks noGrp="1"/>
          </p:cNvSpPr>
          <p:nvPr>
            <p:ph type="title"/>
          </p:nvPr>
        </p:nvSpPr>
        <p:spPr>
          <a:xfrm>
            <a:off x="841249" y="941832"/>
            <a:ext cx="10506456" cy="2057400"/>
          </a:xfrm>
        </p:spPr>
        <p:txBody>
          <a:bodyPr anchor="b">
            <a:normAutofit/>
          </a:bodyPr>
          <a:lstStyle/>
          <a:p>
            <a:pPr algn="ctr"/>
            <a:r>
              <a:rPr lang="en-US" sz="5400">
                <a:solidFill>
                  <a:schemeClr val="bg1"/>
                </a:solidFill>
              </a:rPr>
              <a:t>Database Functions</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A0AF049-E778-491A-0147-84CF61BA7456}"/>
              </a:ext>
            </a:extLst>
          </p:cNvPr>
          <p:cNvSpPr>
            <a:spLocks noGrp="1"/>
          </p:cNvSpPr>
          <p:nvPr>
            <p:ph idx="1"/>
          </p:nvPr>
        </p:nvSpPr>
        <p:spPr>
          <a:xfrm>
            <a:off x="841248" y="3502152"/>
            <a:ext cx="10506456" cy="2670048"/>
          </a:xfrm>
        </p:spPr>
        <p:txBody>
          <a:bodyPr>
            <a:normAutofit/>
          </a:bodyPr>
          <a:lstStyle/>
          <a:p>
            <a:r>
              <a:rPr lang="en-US" sz="2000">
                <a:solidFill>
                  <a:schemeClr val="bg1"/>
                </a:solidFill>
              </a:rPr>
              <a:t>The database is the core of the HedgeEdge system, supporting all user activity, transaction management, and stock market operations. </a:t>
            </a:r>
          </a:p>
          <a:p>
            <a:r>
              <a:rPr lang="en-US" sz="2000">
                <a:solidFill>
                  <a:schemeClr val="bg1"/>
                </a:solidFill>
              </a:rPr>
              <a:t>It ensures accurate, real-time data storage and retrieval for seamless trading. </a:t>
            </a:r>
          </a:p>
        </p:txBody>
      </p:sp>
    </p:spTree>
    <p:extLst>
      <p:ext uri="{BB962C8B-B14F-4D97-AF65-F5344CB8AC3E}">
        <p14:creationId xmlns:p14="http://schemas.microsoft.com/office/powerpoint/2010/main" val="3924344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606781-8780-5620-5D9C-F34C269D19F9}"/>
              </a:ext>
            </a:extLst>
          </p:cNvPr>
          <p:cNvSpPr>
            <a:spLocks noGrp="1"/>
          </p:cNvSpPr>
          <p:nvPr>
            <p:ph type="title"/>
          </p:nvPr>
        </p:nvSpPr>
        <p:spPr>
          <a:xfrm>
            <a:off x="838200" y="3905833"/>
            <a:ext cx="4215063" cy="2398713"/>
          </a:xfrm>
        </p:spPr>
        <p:txBody>
          <a:bodyPr vert="horz" lIns="91440" tIns="45720" rIns="91440" bIns="45720" rtlCol="0" anchor="ctr">
            <a:normAutofit/>
          </a:bodyPr>
          <a:lstStyle/>
          <a:p>
            <a:r>
              <a:rPr lang="en-US" sz="4400" kern="1200">
                <a:solidFill>
                  <a:schemeClr val="tx1"/>
                </a:solidFill>
                <a:latin typeface="+mj-lt"/>
                <a:ea typeface="+mj-ea"/>
                <a:cs typeface="+mj-cs"/>
              </a:rPr>
              <a:t>User Account Management</a:t>
            </a:r>
          </a:p>
        </p:txBody>
      </p:sp>
      <p:pic>
        <p:nvPicPr>
          <p:cNvPr id="6" name="Content Placeholder 5" descr="A black screen with white text&#10;&#10;AI-generated content may be incorrect.">
            <a:extLst>
              <a:ext uri="{FF2B5EF4-FFF2-40B4-BE49-F238E27FC236}">
                <a16:creationId xmlns:a16="http://schemas.microsoft.com/office/drawing/2014/main" id="{93CCF979-3A68-2143-B423-55A6C576D1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955" y="763536"/>
            <a:ext cx="9875259" cy="2049115"/>
          </a:xfrm>
          <a:prstGeom prst="rect">
            <a:avLst/>
          </a:prstGeom>
        </p:spPr>
      </p:pic>
      <p:sp>
        <p:nvSpPr>
          <p:cNvPr id="4" name="Text Placeholder 3">
            <a:extLst>
              <a:ext uri="{FF2B5EF4-FFF2-40B4-BE49-F238E27FC236}">
                <a16:creationId xmlns:a16="http://schemas.microsoft.com/office/drawing/2014/main" id="{6ED8972F-1833-609A-9273-439D3CB3B5A1}"/>
              </a:ext>
            </a:extLst>
          </p:cNvPr>
          <p:cNvSpPr>
            <a:spLocks noGrp="1"/>
          </p:cNvSpPr>
          <p:nvPr>
            <p:ph type="body" sz="half" idx="2"/>
          </p:nvPr>
        </p:nvSpPr>
        <p:spPr>
          <a:xfrm>
            <a:off x="5630779" y="3884452"/>
            <a:ext cx="5723021" cy="2398713"/>
          </a:xfrm>
        </p:spPr>
        <p:txBody>
          <a:bodyPr vert="horz" lIns="91440" tIns="45720" rIns="91440" bIns="45720" rtlCol="0" anchor="ctr">
            <a:normAutofit/>
          </a:bodyPr>
          <a:lstStyle/>
          <a:p>
            <a:pPr marL="228600" indent="-228600">
              <a:buFont typeface="Arial" panose="020B0604020202020204" pitchFamily="34" charset="0"/>
              <a:buChar char="•"/>
            </a:pPr>
            <a:r>
              <a:rPr lang="en-US" sz="2000"/>
              <a:t>Stores customer and administrator information, including full name, username, email, password hash, and account type (customer/admin).</a:t>
            </a:r>
          </a:p>
          <a:p>
            <a:pPr marL="228600" indent="-228600">
              <a:buFont typeface="Arial" panose="020B0604020202020204" pitchFamily="34" charset="0"/>
              <a:buChar char="•"/>
            </a:pPr>
            <a:r>
              <a:rPr lang="en-US" sz="2000"/>
              <a:t>Authenticates login credentials by securely validating stored user data.</a:t>
            </a:r>
          </a:p>
          <a:p>
            <a:pPr indent="-228600">
              <a:buFont typeface="Arial" panose="020B0604020202020204" pitchFamily="34" charset="0"/>
              <a:buChar char="•"/>
            </a:pPr>
            <a:endParaRPr lang="en-US" sz="2000"/>
          </a:p>
        </p:txBody>
      </p:sp>
    </p:spTree>
    <p:extLst>
      <p:ext uri="{BB962C8B-B14F-4D97-AF65-F5344CB8AC3E}">
        <p14:creationId xmlns:p14="http://schemas.microsoft.com/office/powerpoint/2010/main" val="88737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BAC242-7AEA-E416-AA6B-C4AEE9A572A3}"/>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3400" kern="1200">
                <a:solidFill>
                  <a:schemeClr val="tx1"/>
                </a:solidFill>
                <a:latin typeface="+mj-lt"/>
                <a:ea typeface="+mj-ea"/>
                <a:cs typeface="+mj-cs"/>
              </a:rPr>
              <a:t>Portfolio &amp; Transaction Tracking</a:t>
            </a:r>
          </a:p>
        </p:txBody>
      </p:sp>
      <p:sp>
        <p:nvSpPr>
          <p:cNvPr id="4" name="Text Placeholder 3">
            <a:extLst>
              <a:ext uri="{FF2B5EF4-FFF2-40B4-BE49-F238E27FC236}">
                <a16:creationId xmlns:a16="http://schemas.microsoft.com/office/drawing/2014/main" id="{27D96DCE-4363-01D6-78A9-A4136FEBA4B0}"/>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marL="228600" indent="-228600">
              <a:buFont typeface="Arial" panose="020B0604020202020204" pitchFamily="34" charset="0"/>
              <a:buChar char="•"/>
            </a:pPr>
            <a:endParaRPr lang="en-US" sz="1900"/>
          </a:p>
          <a:p>
            <a:pPr marL="228600" indent="-228600">
              <a:buFont typeface="Arial" panose="020B0604020202020204" pitchFamily="34" charset="0"/>
              <a:buChar char="•"/>
            </a:pPr>
            <a:r>
              <a:rPr lang="en-US" sz="1900"/>
              <a:t>Records each customer’s stock holdings, cash balance, and executed trades.</a:t>
            </a:r>
          </a:p>
          <a:p>
            <a:pPr marL="228600" indent="-228600">
              <a:buFont typeface="Arial" panose="020B0604020202020204" pitchFamily="34" charset="0"/>
              <a:buChar char="•"/>
            </a:pPr>
            <a:r>
              <a:rPr lang="en-US" sz="1900"/>
              <a:t>Updates portfolios automatically after every buy, sell, deposit, or withdrawal action.</a:t>
            </a:r>
          </a:p>
          <a:p>
            <a:pPr marL="228600" indent="-228600">
              <a:buFont typeface="Arial" panose="020B0604020202020204" pitchFamily="34" charset="0"/>
              <a:buChar char="•"/>
            </a:pPr>
            <a:r>
              <a:rPr lang="en-US" sz="1900"/>
              <a:t>Stores a complete transaction history for transparency and auditability.</a:t>
            </a:r>
          </a:p>
        </p:txBody>
      </p:sp>
      <p:pic>
        <p:nvPicPr>
          <p:cNvPr id="6" name="Content Placeholder 5">
            <a:extLst>
              <a:ext uri="{FF2B5EF4-FFF2-40B4-BE49-F238E27FC236}">
                <a16:creationId xmlns:a16="http://schemas.microsoft.com/office/drawing/2014/main" id="{15C5BD62-A926-40FB-AAE6-E83724056F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5457" y="1832840"/>
            <a:ext cx="6155141" cy="3216061"/>
          </a:xfrm>
          <a:prstGeom prst="rect">
            <a:avLst/>
          </a:prstGeom>
        </p:spPr>
      </p:pic>
    </p:spTree>
    <p:extLst>
      <p:ext uri="{BB962C8B-B14F-4D97-AF65-F5344CB8AC3E}">
        <p14:creationId xmlns:p14="http://schemas.microsoft.com/office/powerpoint/2010/main" val="1332037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C3F5-FA44-8A14-612E-8926D023A755}"/>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a:t>Stock Market Data Management</a:t>
            </a:r>
          </a:p>
        </p:txBody>
      </p:sp>
      <p:pic>
        <p:nvPicPr>
          <p:cNvPr id="6" name="Content Placeholder 5" descr="A screen shot of a computer&#10;&#10;AI-generated content may be incorrect.">
            <a:extLst>
              <a:ext uri="{FF2B5EF4-FFF2-40B4-BE49-F238E27FC236}">
                <a16:creationId xmlns:a16="http://schemas.microsoft.com/office/drawing/2014/main" id="{24A4D346-94B4-51B0-4DC8-9E7B66B014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084" b="30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 Placeholder 3">
            <a:extLst>
              <a:ext uri="{FF2B5EF4-FFF2-40B4-BE49-F238E27FC236}">
                <a16:creationId xmlns:a16="http://schemas.microsoft.com/office/drawing/2014/main" id="{158AE1EC-00F1-F1BB-D175-E31352E8BCCC}"/>
              </a:ext>
            </a:extLst>
          </p:cNvPr>
          <p:cNvSpPr>
            <a:spLocks noGrp="1"/>
          </p:cNvSpPr>
          <p:nvPr>
            <p:ph type="body" sz="half" idx="2"/>
          </p:nvPr>
        </p:nvSpPr>
        <p:spPr>
          <a:xfrm>
            <a:off x="4223982" y="3752850"/>
            <a:ext cx="7485413" cy="2452687"/>
          </a:xfrm>
        </p:spPr>
        <p:txBody>
          <a:bodyPr vert="horz" lIns="91440" tIns="45720" rIns="91440" bIns="45720" rtlCol="0" anchor="ctr">
            <a:normAutofit/>
          </a:bodyPr>
          <a:lstStyle/>
          <a:p>
            <a:pPr marL="228600" indent="-228600">
              <a:buFont typeface="Arial" panose="020B0604020202020204" pitchFamily="34" charset="0"/>
              <a:buChar char="•"/>
            </a:pPr>
            <a:endParaRPr lang="en-US" sz="1800"/>
          </a:p>
          <a:p>
            <a:pPr marL="228600" indent="-228600">
              <a:buFont typeface="Arial" panose="020B0604020202020204" pitchFamily="34" charset="0"/>
              <a:buChar char="•"/>
            </a:pPr>
            <a:r>
              <a:rPr lang="en-US" sz="1800"/>
              <a:t>Stores all created stock listings, including company name, stock ticker, initial price, available volume, and real-time price updates.</a:t>
            </a:r>
          </a:p>
          <a:p>
            <a:pPr marL="228600" indent="-228600">
              <a:buFont typeface="Arial" panose="020B0604020202020204" pitchFamily="34" charset="0"/>
              <a:buChar char="•"/>
            </a:pPr>
            <a:r>
              <a:rPr lang="en-US" sz="1800"/>
              <a:t>Supports dynamic price changes generated by the Stock Price Generator.</a:t>
            </a:r>
          </a:p>
        </p:txBody>
      </p:sp>
    </p:spTree>
    <p:extLst>
      <p:ext uri="{BB962C8B-B14F-4D97-AF65-F5344CB8AC3E}">
        <p14:creationId xmlns:p14="http://schemas.microsoft.com/office/powerpoint/2010/main" val="142094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D5E099-2A57-DFA2-1940-2E2076B90BA4}"/>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400"/>
              <a:t>Market Schedule </a:t>
            </a:r>
            <a:br>
              <a:rPr lang="en-US" sz="3400"/>
            </a:br>
            <a:r>
              <a:rPr lang="en-US" sz="3400"/>
              <a:t>&amp; Trading Rules</a:t>
            </a:r>
          </a:p>
        </p:txBody>
      </p:sp>
      <p:sp>
        <p:nvSpPr>
          <p:cNvPr id="21" name="Rectangle 20">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194C3ABC-BD87-49E7-60BC-357A804BFAF0}"/>
              </a:ext>
            </a:extLst>
          </p:cNvPr>
          <p:cNvSpPr>
            <a:spLocks noGrp="1"/>
          </p:cNvSpPr>
          <p:nvPr>
            <p:ph type="body" sz="half" idx="2"/>
          </p:nvPr>
        </p:nvSpPr>
        <p:spPr>
          <a:xfrm>
            <a:off x="438912" y="2512611"/>
            <a:ext cx="4832803" cy="3664351"/>
          </a:xfrm>
        </p:spPr>
        <p:txBody>
          <a:bodyPr vert="horz" lIns="91440" tIns="45720" rIns="91440" bIns="45720" rtlCol="0">
            <a:normAutofit/>
          </a:bodyPr>
          <a:lstStyle/>
          <a:p>
            <a:pPr marL="228600" indent="-228600">
              <a:buFont typeface="Arial" panose="020B0604020202020204" pitchFamily="34" charset="0"/>
              <a:buChar char="•"/>
            </a:pPr>
            <a:endParaRPr lang="en-US" sz="1800"/>
          </a:p>
          <a:p>
            <a:pPr marL="228600" indent="-228600">
              <a:buFont typeface="Arial" panose="020B0604020202020204" pitchFamily="34" charset="0"/>
              <a:buChar char="•"/>
            </a:pPr>
            <a:r>
              <a:rPr lang="en-US" sz="1800"/>
              <a:t>Maintains trading schedules, market open/close times, and holiday closures.</a:t>
            </a:r>
          </a:p>
          <a:p>
            <a:pPr marL="228600" indent="-228600">
              <a:buFont typeface="Arial" panose="020B0604020202020204" pitchFamily="34" charset="0"/>
              <a:buChar char="•"/>
            </a:pPr>
            <a:r>
              <a:rPr lang="en-US" sz="1800"/>
              <a:t>Validates whether a trade request is allowed based on current market hours.</a:t>
            </a:r>
          </a:p>
        </p:txBody>
      </p:sp>
      <p:pic>
        <p:nvPicPr>
          <p:cNvPr id="8" name="Picture 7" descr="A screen shot of a computer&#10;&#10;AI-generated content may be incorrect.">
            <a:extLst>
              <a:ext uri="{FF2B5EF4-FFF2-40B4-BE49-F238E27FC236}">
                <a16:creationId xmlns:a16="http://schemas.microsoft.com/office/drawing/2014/main" id="{D479BAAD-699A-CAFA-EF13-95F246A7B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4513" y="517600"/>
            <a:ext cx="5010413" cy="2743200"/>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874704A4-4CD8-D2B8-00CA-3F873CED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424" y="3429000"/>
            <a:ext cx="5056591" cy="2743200"/>
          </a:xfrm>
          <a:prstGeom prst="rect">
            <a:avLst/>
          </a:prstGeom>
        </p:spPr>
      </p:pic>
    </p:spTree>
    <p:extLst>
      <p:ext uri="{BB962C8B-B14F-4D97-AF65-F5344CB8AC3E}">
        <p14:creationId xmlns:p14="http://schemas.microsoft.com/office/powerpoint/2010/main" val="1707832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5" name="Content Placeholder 24" descr="A group of people in a stock exchange&#10;&#10;AI-generated content may be incorrect.">
            <a:extLst>
              <a:ext uri="{FF2B5EF4-FFF2-40B4-BE49-F238E27FC236}">
                <a16:creationId xmlns:a16="http://schemas.microsoft.com/office/drawing/2014/main" id="{E13A8EC1-2386-F091-C749-B7BE780FE1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7317" r="2797"/>
          <a:stretch/>
        </p:blipFill>
        <p:spPr>
          <a:xfrm>
            <a:off x="2522356" y="10"/>
            <a:ext cx="9669642" cy="6857990"/>
          </a:xfrm>
          <a:prstGeom prst="rect">
            <a:avLst/>
          </a:prstGeom>
        </p:spPr>
      </p:pic>
      <p:sp>
        <p:nvSpPr>
          <p:cNvPr id="39" name="Rectangle 3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6D80C22-6DC6-43A2-6942-81E6F30C28D6}"/>
              </a:ext>
            </a:extLst>
          </p:cNvPr>
          <p:cNvSpPr>
            <a:spLocks noGrp="1"/>
          </p:cNvSpPr>
          <p:nvPr>
            <p:ph type="title"/>
          </p:nvPr>
        </p:nvSpPr>
        <p:spPr>
          <a:xfrm>
            <a:off x="838200" y="365125"/>
            <a:ext cx="3822189" cy="1899912"/>
          </a:xfrm>
        </p:spPr>
        <p:txBody>
          <a:bodyPr vert="horz" lIns="91440" tIns="45720" rIns="91440" bIns="45720" rtlCol="0" anchor="ctr">
            <a:normAutofit/>
          </a:bodyPr>
          <a:lstStyle/>
          <a:p>
            <a:pPr algn="ctr"/>
            <a:br>
              <a:rPr lang="en-US" sz="4000"/>
            </a:br>
            <a:r>
              <a:rPr lang="en-US" sz="3600"/>
              <a:t>About Us</a:t>
            </a:r>
            <a:br>
              <a:rPr lang="en-US" sz="4000"/>
            </a:br>
            <a:endParaRPr lang="en-US" sz="4000"/>
          </a:p>
        </p:txBody>
      </p:sp>
      <p:sp>
        <p:nvSpPr>
          <p:cNvPr id="4" name="Text Placeholder 3">
            <a:extLst>
              <a:ext uri="{FF2B5EF4-FFF2-40B4-BE49-F238E27FC236}">
                <a16:creationId xmlns:a16="http://schemas.microsoft.com/office/drawing/2014/main" id="{4A5797C3-1D9D-66D8-AA34-9635298A7B78}"/>
              </a:ext>
            </a:extLst>
          </p:cNvPr>
          <p:cNvSpPr>
            <a:spLocks noGrp="1"/>
          </p:cNvSpPr>
          <p:nvPr>
            <p:ph type="body" sz="half" idx="2"/>
          </p:nvPr>
        </p:nvSpPr>
        <p:spPr>
          <a:xfrm>
            <a:off x="838200" y="2112332"/>
            <a:ext cx="3822189" cy="3742762"/>
          </a:xfrm>
        </p:spPr>
        <p:txBody>
          <a:bodyPr vert="horz" lIns="91440" tIns="45720" rIns="91440" bIns="45720" rtlCol="0">
            <a:normAutofit/>
          </a:bodyPr>
          <a:lstStyle/>
          <a:p>
            <a:pPr marL="0" marR="0" indent="-228600">
              <a:buFont typeface="Arial" panose="020B0604020202020204" pitchFamily="34" charset="0"/>
              <a:buChar char="•"/>
            </a:pPr>
            <a:r>
              <a:rPr lang="en-US" sz="1900">
                <a:effectLst/>
              </a:rPr>
              <a:t>HedgeEdge is a modern stock trading platform built to make investing simple, accessible, and powerful for everyone. Our fully developed system offers a secure and intuitive experience for trading stocks at real-time market prices.</a:t>
            </a:r>
          </a:p>
          <a:p>
            <a:pPr marL="0" marR="0" indent="-228600">
              <a:buFont typeface="Arial" panose="020B0604020202020204" pitchFamily="34" charset="0"/>
              <a:buChar char="•"/>
            </a:pPr>
            <a:r>
              <a:rPr lang="en-US" sz="1900">
                <a:effectLst/>
              </a:rPr>
              <a:t>With fast performance, easy portfolio management, and a user-friendly interface, HedgeEdge puts control and confidence in the hands of every investor. </a:t>
            </a:r>
          </a:p>
          <a:p>
            <a:pPr indent="-228600">
              <a:buFont typeface="Arial" panose="020B0604020202020204" pitchFamily="34" charset="0"/>
              <a:buChar char="•"/>
            </a:pPr>
            <a:endParaRPr lang="en-US" sz="1900"/>
          </a:p>
        </p:txBody>
      </p:sp>
    </p:spTree>
    <p:extLst>
      <p:ext uri="{BB962C8B-B14F-4D97-AF65-F5344CB8AC3E}">
        <p14:creationId xmlns:p14="http://schemas.microsoft.com/office/powerpoint/2010/main" val="285041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59EE-A729-22F2-4BB0-BC903C7F38E3}"/>
              </a:ext>
            </a:extLst>
          </p:cNvPr>
          <p:cNvSpPr>
            <a:spLocks noGrp="1"/>
          </p:cNvSpPr>
          <p:nvPr>
            <p:ph type="title"/>
          </p:nvPr>
        </p:nvSpPr>
        <p:spPr>
          <a:xfrm>
            <a:off x="839788" y="457201"/>
            <a:ext cx="10498772" cy="713232"/>
          </a:xfrm>
        </p:spPr>
        <p:txBody>
          <a:bodyPr>
            <a:normAutofit/>
          </a:bodyPr>
          <a:lstStyle/>
          <a:p>
            <a:r>
              <a:rPr lang="en-US" sz="3600"/>
              <a:t>Security &amp; Data Integrity</a:t>
            </a:r>
          </a:p>
        </p:txBody>
      </p:sp>
      <p:sp>
        <p:nvSpPr>
          <p:cNvPr id="4" name="Text Placeholder 3">
            <a:extLst>
              <a:ext uri="{FF2B5EF4-FFF2-40B4-BE49-F238E27FC236}">
                <a16:creationId xmlns:a16="http://schemas.microsoft.com/office/drawing/2014/main" id="{44CFC925-2636-8416-02A0-3AA8EB40F7F3}"/>
              </a:ext>
            </a:extLst>
          </p:cNvPr>
          <p:cNvSpPr>
            <a:spLocks noGrp="1"/>
          </p:cNvSpPr>
          <p:nvPr>
            <p:ph type="body" sz="half" idx="2"/>
          </p:nvPr>
        </p:nvSpPr>
        <p:spPr>
          <a:xfrm>
            <a:off x="6703733" y="4419606"/>
            <a:ext cx="4634826" cy="588116"/>
          </a:xfrm>
        </p:spPr>
        <p:txBody>
          <a:bodyPr>
            <a:normAutofit/>
          </a:bodyPr>
          <a:lstStyle/>
          <a:p>
            <a:pPr marL="228600" indent="-228600">
              <a:lnSpc>
                <a:spcPct val="70000"/>
              </a:lnSpc>
              <a:buFont typeface="Arial" panose="020B0604020202020204" pitchFamily="34" charset="0"/>
              <a:buChar char="•"/>
            </a:pPr>
            <a:r>
              <a:rPr lang="en-US" sz="1800"/>
              <a:t>AWS EC2 instance Security group inbound and outbound rules for connectivity</a:t>
            </a:r>
          </a:p>
        </p:txBody>
      </p:sp>
      <p:pic>
        <p:nvPicPr>
          <p:cNvPr id="12" name="Content Placeholder 11" descr="A screenshot of a computer&#10;&#10;AI-generated content may be incorrect.">
            <a:extLst>
              <a:ext uri="{FF2B5EF4-FFF2-40B4-BE49-F238E27FC236}">
                <a16:creationId xmlns:a16="http://schemas.microsoft.com/office/drawing/2014/main" id="{74F42DE4-2D23-34BD-A929-3E047D1BD1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3733" y="1496718"/>
            <a:ext cx="4634826" cy="2829805"/>
          </a:xfrm>
        </p:spPr>
      </p:pic>
      <p:pic>
        <p:nvPicPr>
          <p:cNvPr id="14" name="Picture 13" descr="A screenshot of a computer&#10;&#10;AI-generated content may be incorrect.">
            <a:extLst>
              <a:ext uri="{FF2B5EF4-FFF2-40B4-BE49-F238E27FC236}">
                <a16:creationId xmlns:a16="http://schemas.microsoft.com/office/drawing/2014/main" id="{5E2310DA-02AF-5C97-2AF1-CE6C70C87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35" y="2315930"/>
            <a:ext cx="5891155" cy="2010594"/>
          </a:xfrm>
          <a:prstGeom prst="rect">
            <a:avLst/>
          </a:prstGeom>
        </p:spPr>
      </p:pic>
      <p:sp>
        <p:nvSpPr>
          <p:cNvPr id="15" name="TextBox 14">
            <a:extLst>
              <a:ext uri="{FF2B5EF4-FFF2-40B4-BE49-F238E27FC236}">
                <a16:creationId xmlns:a16="http://schemas.microsoft.com/office/drawing/2014/main" id="{993D9CC6-5E91-B455-FE0A-485FC318C22A}"/>
              </a:ext>
            </a:extLst>
          </p:cNvPr>
          <p:cNvSpPr txBox="1"/>
          <p:nvPr/>
        </p:nvSpPr>
        <p:spPr>
          <a:xfrm>
            <a:off x="1348893" y="1650238"/>
            <a:ext cx="4508238" cy="495585"/>
          </a:xfrm>
          <a:prstGeom prst="rect">
            <a:avLst/>
          </a:prstGeom>
          <a:noFill/>
        </p:spPr>
        <p:txBody>
          <a:bodyPr wrap="square" rtlCol="0">
            <a:spAutoFit/>
          </a:bodyPr>
          <a:lstStyle/>
          <a:p>
            <a:pPr marL="228600" indent="-228600">
              <a:lnSpc>
                <a:spcPct val="70000"/>
              </a:lnSpc>
              <a:spcBef>
                <a:spcPts val="1000"/>
              </a:spcBef>
              <a:buFont typeface="Arial" panose="020B0604020202020204" pitchFamily="34" charset="0"/>
              <a:buChar char="•"/>
            </a:pPr>
            <a:r>
              <a:rPr lang="en-US"/>
              <a:t>AWS EC2 to RDS Security Group for RDS connectivity -Inbound and outbound</a:t>
            </a:r>
          </a:p>
        </p:txBody>
      </p:sp>
      <p:pic>
        <p:nvPicPr>
          <p:cNvPr id="17" name="Picture 16" descr="A screenshot of a computer&#10;&#10;AI-generated content may be incorrect.">
            <a:extLst>
              <a:ext uri="{FF2B5EF4-FFF2-40B4-BE49-F238E27FC236}">
                <a16:creationId xmlns:a16="http://schemas.microsoft.com/office/drawing/2014/main" id="{E47D2DAC-E9F3-6FFC-4CCD-2AAD7CE8F2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35" y="4376375"/>
            <a:ext cx="5891155" cy="2074394"/>
          </a:xfrm>
          <a:prstGeom prst="rect">
            <a:avLst/>
          </a:prstGeom>
        </p:spPr>
      </p:pic>
    </p:spTree>
    <p:extLst>
      <p:ext uri="{BB962C8B-B14F-4D97-AF65-F5344CB8AC3E}">
        <p14:creationId xmlns:p14="http://schemas.microsoft.com/office/powerpoint/2010/main" val="217528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Digital graph of stock market">
            <a:extLst>
              <a:ext uri="{FF2B5EF4-FFF2-40B4-BE49-F238E27FC236}">
                <a16:creationId xmlns:a16="http://schemas.microsoft.com/office/drawing/2014/main" id="{004BC1CC-0C18-1CA7-7C4B-80F138AF817D}"/>
              </a:ext>
            </a:extLst>
          </p:cNvPr>
          <p:cNvPicPr>
            <a:picLocks noChangeAspect="1"/>
          </p:cNvPicPr>
          <p:nvPr/>
        </p:nvPicPr>
        <p:blipFill>
          <a:blip r:embed="rId3">
            <a:alphaModFix amt="60000"/>
          </a:blip>
          <a:srcRect t="4359" b="20642"/>
          <a:stretch/>
        </p:blipFill>
        <p:spPr>
          <a:xfrm>
            <a:off x="-1" y="10"/>
            <a:ext cx="12192001" cy="6857990"/>
          </a:xfrm>
          <a:prstGeom prst="rect">
            <a:avLst/>
          </a:prstGeom>
        </p:spPr>
      </p:pic>
      <p:sp>
        <p:nvSpPr>
          <p:cNvPr id="2" name="Title 1">
            <a:extLst>
              <a:ext uri="{FF2B5EF4-FFF2-40B4-BE49-F238E27FC236}">
                <a16:creationId xmlns:a16="http://schemas.microsoft.com/office/drawing/2014/main" id="{C65357AD-0F74-C176-2583-81AA6623B447}"/>
              </a:ext>
            </a:extLst>
          </p:cNvPr>
          <p:cNvSpPr>
            <a:spLocks noGrp="1"/>
          </p:cNvSpPr>
          <p:nvPr>
            <p:ph type="title"/>
          </p:nvPr>
        </p:nvSpPr>
        <p:spPr>
          <a:xfrm>
            <a:off x="1198181" y="728906"/>
            <a:ext cx="9792471" cy="2057037"/>
          </a:xfrm>
        </p:spPr>
        <p:txBody>
          <a:bodyPr>
            <a:normAutofit/>
          </a:bodyPr>
          <a:lstStyle/>
          <a:p>
            <a:pPr algn="ctr"/>
            <a:r>
              <a:rPr lang="en-US" sz="5400">
                <a:solidFill>
                  <a:srgbClr val="FFFFFF"/>
                </a:solidFill>
              </a:rPr>
              <a:t>Stock Price Generator Function</a:t>
            </a:r>
          </a:p>
        </p:txBody>
      </p:sp>
      <p:sp>
        <p:nvSpPr>
          <p:cNvPr id="3" name="Content Placeholder 2">
            <a:extLst>
              <a:ext uri="{FF2B5EF4-FFF2-40B4-BE49-F238E27FC236}">
                <a16:creationId xmlns:a16="http://schemas.microsoft.com/office/drawing/2014/main" id="{9E35D573-29EB-1877-A945-A391CD0011FA}"/>
              </a:ext>
            </a:extLst>
          </p:cNvPr>
          <p:cNvSpPr>
            <a:spLocks noGrp="1"/>
          </p:cNvSpPr>
          <p:nvPr>
            <p:ph idx="1"/>
          </p:nvPr>
        </p:nvSpPr>
        <p:spPr>
          <a:xfrm>
            <a:off x="1198181" y="2957665"/>
            <a:ext cx="9792471" cy="3171423"/>
          </a:xfrm>
        </p:spPr>
        <p:txBody>
          <a:bodyPr>
            <a:normAutofit/>
          </a:bodyPr>
          <a:lstStyle/>
          <a:p>
            <a:pPr marL="0" indent="0" algn="ctr">
              <a:buNone/>
            </a:pPr>
            <a:r>
              <a:rPr lang="en-US" sz="2400">
                <a:solidFill>
                  <a:srgbClr val="FFFFFF"/>
                </a:solidFill>
              </a:rPr>
              <a:t>The Random Stock Price Generator simulates real world market behavior by dynamically adjusting stock prices throughout the trading day, creating a more realistic and engaging experience for users.</a:t>
            </a:r>
          </a:p>
        </p:txBody>
      </p:sp>
    </p:spTree>
    <p:extLst>
      <p:ext uri="{BB962C8B-B14F-4D97-AF65-F5344CB8AC3E}">
        <p14:creationId xmlns:p14="http://schemas.microsoft.com/office/powerpoint/2010/main" val="3455659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screen shot of a computer&#10;&#10;AI-generated content may be incorrect.">
            <a:extLst>
              <a:ext uri="{FF2B5EF4-FFF2-40B4-BE49-F238E27FC236}">
                <a16:creationId xmlns:a16="http://schemas.microsoft.com/office/drawing/2014/main" id="{C1AB849C-E870-9789-0108-C8B3329E430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24214" b="1"/>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2A88F1-0FF5-1C54-32FC-564953E584F9}"/>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How it works</a:t>
            </a:r>
          </a:p>
        </p:txBody>
      </p:sp>
      <p:sp>
        <p:nvSpPr>
          <p:cNvPr id="4" name="Text Placeholder 3">
            <a:extLst>
              <a:ext uri="{FF2B5EF4-FFF2-40B4-BE49-F238E27FC236}">
                <a16:creationId xmlns:a16="http://schemas.microsoft.com/office/drawing/2014/main" id="{485E6DE4-17C8-1968-855B-76ED33AF8C8D}"/>
              </a:ext>
            </a:extLst>
          </p:cNvPr>
          <p:cNvSpPr>
            <a:spLocks noGrp="1"/>
          </p:cNvSpPr>
          <p:nvPr>
            <p:ph type="body" sz="half" idx="2"/>
          </p:nvPr>
        </p:nvSpPr>
        <p:spPr>
          <a:xfrm>
            <a:off x="838200" y="1795962"/>
            <a:ext cx="3822189" cy="3742762"/>
          </a:xfrm>
        </p:spPr>
        <p:txBody>
          <a:bodyPr vert="horz" lIns="91440" tIns="45720" rIns="91440" bIns="45720" rtlCol="0">
            <a:normAutofit/>
          </a:bodyPr>
          <a:lstStyle/>
          <a:p>
            <a:pPr marL="228600" indent="-228600">
              <a:buFont typeface="Arial" panose="020B0604020202020204" pitchFamily="34" charset="0"/>
              <a:buChar char="•"/>
            </a:pPr>
            <a:r>
              <a:rPr lang="en-US" sz="1800"/>
              <a:t>A custom algorithm randomly adjusts stock prices up or down within a controlled range.</a:t>
            </a:r>
          </a:p>
          <a:p>
            <a:pPr marL="228600" indent="-228600">
              <a:buFont typeface="Arial" panose="020B0604020202020204" pitchFamily="34" charset="0"/>
              <a:buChar char="•"/>
            </a:pPr>
            <a:r>
              <a:rPr lang="en-US" sz="1800"/>
              <a:t>Prices fluctuate slightly over time rather than changing drastically, mimicking real stock market movement.</a:t>
            </a:r>
          </a:p>
          <a:p>
            <a:pPr marL="228600" indent="-228600">
              <a:buFont typeface="Arial" panose="020B0604020202020204" pitchFamily="34" charset="0"/>
              <a:buChar char="•"/>
            </a:pPr>
            <a:r>
              <a:rPr lang="en-US" sz="1800"/>
              <a:t>Price updates occur at regular intervals while the market is open.</a:t>
            </a:r>
          </a:p>
          <a:p>
            <a:pPr marL="228600" indent="-228600">
              <a:buFont typeface="Arial" panose="020B0604020202020204" pitchFamily="34" charset="0"/>
              <a:buChar char="•"/>
            </a:pPr>
            <a:r>
              <a:rPr lang="en-US" sz="1800"/>
              <a:t>The generator is active only during market hours, respecting trading schedules set by administrators.</a:t>
            </a:r>
          </a:p>
        </p:txBody>
      </p:sp>
    </p:spTree>
    <p:extLst>
      <p:ext uri="{BB962C8B-B14F-4D97-AF65-F5344CB8AC3E}">
        <p14:creationId xmlns:p14="http://schemas.microsoft.com/office/powerpoint/2010/main" val="565737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group of people sitting on a graph&#10;&#10;AI-generated content may be incorrect.">
            <a:extLst>
              <a:ext uri="{FF2B5EF4-FFF2-40B4-BE49-F238E27FC236}">
                <a16:creationId xmlns:a16="http://schemas.microsoft.com/office/drawing/2014/main" id="{D65A0958-9975-84A4-81F2-7EC8A1EEE3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2358"/>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EC7F9-B941-EC9D-8D3E-3D6D1E39DB89}"/>
              </a:ext>
            </a:extLst>
          </p:cNvPr>
          <p:cNvSpPr>
            <a:spLocks noGrp="1"/>
          </p:cNvSpPr>
          <p:nvPr>
            <p:ph type="title"/>
          </p:nvPr>
        </p:nvSpPr>
        <p:spPr>
          <a:xfrm>
            <a:off x="7531610" y="365125"/>
            <a:ext cx="3822189" cy="1899912"/>
          </a:xfrm>
        </p:spPr>
        <p:txBody>
          <a:bodyPr vert="horz" lIns="91440" tIns="45720" rIns="91440" bIns="45720" rtlCol="0" anchor="ctr">
            <a:normAutofit/>
          </a:bodyPr>
          <a:lstStyle/>
          <a:p>
            <a:pPr algn="ctr"/>
            <a:r>
              <a:rPr lang="en-US" sz="3600"/>
              <a:t>Purpose and Impact</a:t>
            </a:r>
          </a:p>
        </p:txBody>
      </p:sp>
      <p:sp>
        <p:nvSpPr>
          <p:cNvPr id="4" name="Text Placeholder 3">
            <a:extLst>
              <a:ext uri="{FF2B5EF4-FFF2-40B4-BE49-F238E27FC236}">
                <a16:creationId xmlns:a16="http://schemas.microsoft.com/office/drawing/2014/main" id="{650CD5BF-D32F-25F5-02BD-A3BB95B93FEF}"/>
              </a:ext>
            </a:extLst>
          </p:cNvPr>
          <p:cNvSpPr>
            <a:spLocks noGrp="1"/>
          </p:cNvSpPr>
          <p:nvPr>
            <p:ph type="body" sz="half" idx="2"/>
          </p:nvPr>
        </p:nvSpPr>
        <p:spPr>
          <a:xfrm>
            <a:off x="7531610" y="2434201"/>
            <a:ext cx="3822189" cy="3742762"/>
          </a:xfrm>
        </p:spPr>
        <p:txBody>
          <a:bodyPr vert="horz" lIns="91440" tIns="45720" rIns="91440" bIns="45720" rtlCol="0">
            <a:normAutofit/>
          </a:bodyPr>
          <a:lstStyle/>
          <a:p>
            <a:pPr marL="228600" indent="-228600" algn="ctr">
              <a:buFont typeface="Arial" panose="020B0604020202020204" pitchFamily="34" charset="0"/>
              <a:buChar char="•"/>
            </a:pPr>
            <a:r>
              <a:rPr lang="en-US" sz="1800"/>
              <a:t>Creates a dynamic trading environment that reacts like a live market.</a:t>
            </a:r>
          </a:p>
          <a:p>
            <a:pPr marL="228600" indent="-228600" algn="ctr">
              <a:buFont typeface="Arial" panose="020B0604020202020204" pitchFamily="34" charset="0"/>
              <a:buChar char="•"/>
            </a:pPr>
            <a:r>
              <a:rPr lang="en-US" sz="1800"/>
              <a:t>Provides customers with opportunities for buying low and selling high based on real-time simulated price shifts.</a:t>
            </a:r>
          </a:p>
          <a:p>
            <a:pPr marL="228600" indent="-228600" algn="ctr">
              <a:buFont typeface="Arial" panose="020B0604020202020204" pitchFamily="34" charset="0"/>
              <a:buChar char="•"/>
            </a:pPr>
            <a:r>
              <a:rPr lang="en-US" sz="1800"/>
              <a:t>Supports system realism without requiring external stock market data feeds.</a:t>
            </a:r>
          </a:p>
        </p:txBody>
      </p:sp>
    </p:spTree>
    <p:extLst>
      <p:ext uri="{BB962C8B-B14F-4D97-AF65-F5344CB8AC3E}">
        <p14:creationId xmlns:p14="http://schemas.microsoft.com/office/powerpoint/2010/main" val="1192190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 program&#10;&#10;AI-generated content may be incorrect.">
            <a:extLst>
              <a:ext uri="{FF2B5EF4-FFF2-40B4-BE49-F238E27FC236}">
                <a16:creationId xmlns:a16="http://schemas.microsoft.com/office/drawing/2014/main" id="{068E6828-7B8C-1F0F-0447-1E31AF4F86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691" r="15523" b="1"/>
          <a:stretch/>
        </p:blipFill>
        <p:spPr>
          <a:xfrm>
            <a:off x="0" y="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42117-DFD2-6195-8BD3-F24406CD7C55}"/>
              </a:ext>
            </a:extLst>
          </p:cNvPr>
          <p:cNvSpPr>
            <a:spLocks noGrp="1"/>
          </p:cNvSpPr>
          <p:nvPr>
            <p:ph type="title"/>
          </p:nvPr>
        </p:nvSpPr>
        <p:spPr>
          <a:xfrm>
            <a:off x="7758548" y="702655"/>
            <a:ext cx="3822189" cy="1899912"/>
          </a:xfrm>
        </p:spPr>
        <p:txBody>
          <a:bodyPr vert="horz" lIns="91440" tIns="45720" rIns="91440" bIns="45720" rtlCol="0" anchor="ctr">
            <a:normAutofit/>
          </a:bodyPr>
          <a:lstStyle/>
          <a:p>
            <a:pPr algn="ctr"/>
            <a:r>
              <a:rPr lang="en-US" sz="3100"/>
              <a:t>Biggest Accomplishment: Fully Integrated Database</a:t>
            </a:r>
          </a:p>
        </p:txBody>
      </p:sp>
      <p:sp>
        <p:nvSpPr>
          <p:cNvPr id="4" name="Text Placeholder 3">
            <a:extLst>
              <a:ext uri="{FF2B5EF4-FFF2-40B4-BE49-F238E27FC236}">
                <a16:creationId xmlns:a16="http://schemas.microsoft.com/office/drawing/2014/main" id="{400B04EC-F2CF-88DB-BFA2-E515003FC21C}"/>
              </a:ext>
            </a:extLst>
          </p:cNvPr>
          <p:cNvSpPr>
            <a:spLocks noGrp="1"/>
          </p:cNvSpPr>
          <p:nvPr>
            <p:ph type="body" sz="half" idx="2"/>
          </p:nvPr>
        </p:nvSpPr>
        <p:spPr>
          <a:xfrm>
            <a:off x="8120753" y="2550803"/>
            <a:ext cx="3822189" cy="3742762"/>
          </a:xfrm>
        </p:spPr>
        <p:txBody>
          <a:bodyPr vert="horz" lIns="91440" tIns="45720" rIns="91440" bIns="45720" rtlCol="0">
            <a:normAutofit/>
          </a:bodyPr>
          <a:lstStyle/>
          <a:p>
            <a:pPr marL="228600" indent="-228600">
              <a:buFont typeface="Arial" panose="020B0604020202020204" pitchFamily="34" charset="0"/>
              <a:buChar char="•"/>
            </a:pPr>
            <a:endParaRPr lang="en-US" sz="1900"/>
          </a:p>
          <a:p>
            <a:pPr marL="228600" indent="-228600">
              <a:buFont typeface="Arial" panose="020B0604020202020204" pitchFamily="34" charset="0"/>
              <a:buChar char="•"/>
            </a:pPr>
            <a:endParaRPr lang="en-US" sz="1900"/>
          </a:p>
          <a:p>
            <a:pPr marL="228600" indent="-228600">
              <a:buFont typeface="Arial" panose="020B0604020202020204" pitchFamily="34" charset="0"/>
              <a:buChar char="•"/>
            </a:pPr>
            <a:r>
              <a:rPr lang="en-US" sz="1800"/>
              <a:t>After troubleshooting backend logic and refining our API and query handling, we resolved the connectivity and syncing issues.</a:t>
            </a:r>
          </a:p>
          <a:p>
            <a:pPr marL="228600" indent="-228600">
              <a:buFont typeface="Arial" panose="020B0604020202020204" pitchFamily="34" charset="0"/>
              <a:buChar char="•"/>
            </a:pPr>
            <a:r>
              <a:rPr lang="en-US" sz="1800"/>
              <a:t>We refined our API structure, updated our query handling, and implemented better logging to catch and correct errors.</a:t>
            </a:r>
          </a:p>
          <a:p>
            <a:pPr indent="-228600">
              <a:buFont typeface="Arial" panose="020B0604020202020204" pitchFamily="34" charset="0"/>
              <a:buChar char="•"/>
            </a:pPr>
            <a:endParaRPr lang="en-US" sz="1900"/>
          </a:p>
        </p:txBody>
      </p:sp>
    </p:spTree>
    <p:extLst>
      <p:ext uri="{BB962C8B-B14F-4D97-AF65-F5344CB8AC3E}">
        <p14:creationId xmlns:p14="http://schemas.microsoft.com/office/powerpoint/2010/main" val="1232961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C16E-FE8D-6B7C-512E-C88C87D5824F}"/>
              </a:ext>
            </a:extLst>
          </p:cNvPr>
          <p:cNvSpPr>
            <a:spLocks noGrp="1"/>
          </p:cNvSpPr>
          <p:nvPr>
            <p:ph type="title"/>
          </p:nvPr>
        </p:nvSpPr>
        <p:spPr>
          <a:xfrm>
            <a:off x="6417733" y="490537"/>
            <a:ext cx="5291663" cy="1628775"/>
          </a:xfrm>
        </p:spPr>
        <p:txBody>
          <a:bodyPr vert="horz" lIns="91440" tIns="45720" rIns="91440" bIns="45720" rtlCol="0" anchor="b">
            <a:normAutofit/>
          </a:bodyPr>
          <a:lstStyle/>
          <a:p>
            <a:pPr algn="ctr"/>
            <a:r>
              <a:rPr lang="en-US" sz="3600"/>
              <a:t>Biggest Problem: Database Integration</a:t>
            </a:r>
          </a:p>
        </p:txBody>
      </p:sp>
      <p:pic>
        <p:nvPicPr>
          <p:cNvPr id="6" name="Picture Placeholder 5" descr="A person sitting at a desk with a computer and a red and black server towers&#10;&#10;AI-generated content may be incorrect.">
            <a:extLst>
              <a:ext uri="{FF2B5EF4-FFF2-40B4-BE49-F238E27FC236}">
                <a16:creationId xmlns:a16="http://schemas.microsoft.com/office/drawing/2014/main" id="{8A637D5F-9801-7BDE-D6AF-11E4F4A7585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214" r="14213"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0" name="Text Placeholder 3">
            <a:extLst>
              <a:ext uri="{FF2B5EF4-FFF2-40B4-BE49-F238E27FC236}">
                <a16:creationId xmlns:a16="http://schemas.microsoft.com/office/drawing/2014/main" id="{4B58E0BC-C725-D776-32D3-ED570361EACF}"/>
              </a:ext>
            </a:extLst>
          </p:cNvPr>
          <p:cNvGraphicFramePr/>
          <p:nvPr>
            <p:extLst>
              <p:ext uri="{D42A27DB-BD31-4B8C-83A1-F6EECF244321}">
                <p14:modId xmlns:p14="http://schemas.microsoft.com/office/powerpoint/2010/main" val="817353377"/>
              </p:ext>
            </p:extLst>
          </p:nvPr>
        </p:nvGraphicFramePr>
        <p:xfrm>
          <a:off x="6417733" y="1926983"/>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7975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ilhouette of people helping each other&#10;&#10;AI-generated content may be incorrect.">
            <a:extLst>
              <a:ext uri="{FF2B5EF4-FFF2-40B4-BE49-F238E27FC236}">
                <a16:creationId xmlns:a16="http://schemas.microsoft.com/office/drawing/2014/main" id="{D2C70287-A567-E800-818B-AB3FE5CD68E3}"/>
              </a:ext>
            </a:extLst>
          </p:cNvPr>
          <p:cNvPicPr>
            <a:picLocks noChangeAspect="1"/>
          </p:cNvPicPr>
          <p:nvPr/>
        </p:nvPicPr>
        <p:blipFill>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690"/>
          <a:stretch/>
        </p:blipFill>
        <p:spPr>
          <a:xfrm>
            <a:off x="20" y="10"/>
            <a:ext cx="12188930" cy="6857990"/>
          </a:xfrm>
          <a:prstGeom prst="rect">
            <a:avLst/>
          </a:prstGeom>
        </p:spPr>
      </p:pic>
      <p:sp>
        <p:nvSpPr>
          <p:cNvPr id="2" name="Title 1">
            <a:extLst>
              <a:ext uri="{FF2B5EF4-FFF2-40B4-BE49-F238E27FC236}">
                <a16:creationId xmlns:a16="http://schemas.microsoft.com/office/drawing/2014/main" id="{DA8BB5F2-14BE-9DA8-70C2-9F555AB64ED3}"/>
              </a:ext>
            </a:extLst>
          </p:cNvPr>
          <p:cNvSpPr>
            <a:spLocks noGrp="1"/>
          </p:cNvSpPr>
          <p:nvPr>
            <p:ph type="ctrTitle"/>
          </p:nvPr>
        </p:nvSpPr>
        <p:spPr>
          <a:xfrm>
            <a:off x="1524000" y="1122363"/>
            <a:ext cx="9144000" cy="3063240"/>
          </a:xfrm>
        </p:spPr>
        <p:txBody>
          <a:bodyPr>
            <a:normAutofit/>
          </a:bodyPr>
          <a:lstStyle/>
          <a:p>
            <a:r>
              <a:rPr lang="en-US" sz="6600">
                <a:solidFill>
                  <a:schemeClr val="bg1"/>
                </a:solidFill>
              </a:rPr>
              <a:t>Lessons Learned</a:t>
            </a:r>
          </a:p>
        </p:txBody>
      </p:sp>
      <p:sp>
        <p:nvSpPr>
          <p:cNvPr id="3" name="Subtitle 2">
            <a:extLst>
              <a:ext uri="{FF2B5EF4-FFF2-40B4-BE49-F238E27FC236}">
                <a16:creationId xmlns:a16="http://schemas.microsoft.com/office/drawing/2014/main" id="{F2D64CAF-4446-9D83-42ED-C41D33C496DB}"/>
              </a:ext>
            </a:extLst>
          </p:cNvPr>
          <p:cNvSpPr>
            <a:spLocks noGrp="1"/>
          </p:cNvSpPr>
          <p:nvPr>
            <p:ph type="subTitle" idx="1"/>
          </p:nvPr>
        </p:nvSpPr>
        <p:spPr>
          <a:xfrm>
            <a:off x="1527048" y="4599431"/>
            <a:ext cx="9144000" cy="1967065"/>
          </a:xfrm>
        </p:spPr>
        <p:txBody>
          <a:bodyPr>
            <a:normAutofit fontScale="70000" lnSpcReduction="20000"/>
          </a:bodyPr>
          <a:lstStyle/>
          <a:p>
            <a:pPr marL="342900" indent="-342900">
              <a:buFont typeface="Arial" panose="020B0604020202020204" pitchFamily="34" charset="0"/>
              <a:buChar char="•"/>
            </a:pPr>
            <a:r>
              <a:rPr lang="en-US" sz="2300">
                <a:solidFill>
                  <a:schemeClr val="bg1"/>
                </a:solidFill>
              </a:rPr>
              <a:t>We learned that the key to overcoming challenges lies in a team’s ability to stay grounded and adapt quickly under pressure. </a:t>
            </a:r>
          </a:p>
          <a:p>
            <a:pPr marL="342900" indent="-342900">
              <a:buFont typeface="Arial" panose="020B0604020202020204" pitchFamily="34" charset="0"/>
              <a:buChar char="•"/>
            </a:pPr>
            <a:r>
              <a:rPr lang="en-US" sz="2300">
                <a:solidFill>
                  <a:schemeClr val="bg1"/>
                </a:solidFill>
              </a:rPr>
              <a:t>When faced with a major issue before a deadline, we chose to turn in what we had, knowing it wasn’t our best work. Instead of placing blame or losing momentum, we focused on our individual strengths, supported one another, and kept moving forward with confidence.</a:t>
            </a:r>
          </a:p>
          <a:p>
            <a:pPr marL="342900" indent="-342900">
              <a:buFont typeface="Arial" panose="020B0604020202020204" pitchFamily="34" charset="0"/>
              <a:buChar char="•"/>
            </a:pPr>
            <a:r>
              <a:rPr lang="en-US" sz="2300">
                <a:solidFill>
                  <a:schemeClr val="bg1"/>
                </a:solidFill>
              </a:rPr>
              <a:t>This experience taught us how to navigate high-pressure situations as a team – an approach we’ll carry into future classes, work environments, and any project where unexpected setbacks are part of the process.</a:t>
            </a:r>
          </a:p>
          <a:p>
            <a:pPr marL="342900" indent="-342900">
              <a:buFont typeface="Arial" panose="020B0604020202020204" pitchFamily="34" charset="0"/>
              <a:buChar char="•"/>
            </a:pPr>
            <a:endParaRPr lang="en-US" sz="1100">
              <a:solidFill>
                <a:schemeClr val="bg1"/>
              </a:solidFill>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8B9159D-ECDB-248E-E8F0-7D3B17A65B8B}"/>
              </a:ext>
            </a:extLst>
          </p:cNvPr>
          <p:cNvSpPr txBox="1"/>
          <p:nvPr/>
        </p:nvSpPr>
        <p:spPr>
          <a:xfrm>
            <a:off x="9578941" y="6657945"/>
            <a:ext cx="261000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juanmaprz.blogspot.com/2017/08/el-problema-no-es-tu-equipo-humano.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92727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4704E-D48B-5F9D-D2B2-D607132A66E3}"/>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a:t>Technology Solution</a:t>
            </a:r>
            <a:br>
              <a:rPr lang="en-US" sz="3600"/>
            </a:br>
            <a:endParaRPr lang="en-US" sz="3600"/>
          </a:p>
        </p:txBody>
      </p:sp>
      <p:sp>
        <p:nvSpPr>
          <p:cNvPr id="66" name="Rectangle 6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using a pen to point at a graph&#10;&#10;AI-generated content may be incorrect.">
            <a:extLst>
              <a:ext uri="{FF2B5EF4-FFF2-40B4-BE49-F238E27FC236}">
                <a16:creationId xmlns:a16="http://schemas.microsoft.com/office/drawing/2014/main" id="{58BBFB0B-A266-E50A-9C43-23FEE39DA273}"/>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528" r="1" b="1"/>
          <a:stretch/>
        </p:blipFill>
        <p:spPr>
          <a:xfrm>
            <a:off x="1015818" y="1024164"/>
            <a:ext cx="4632488" cy="4382364"/>
          </a:xfrm>
          <a:prstGeom prst="rect">
            <a:avLst/>
          </a:prstGeom>
        </p:spPr>
      </p:pic>
      <p:sp>
        <p:nvSpPr>
          <p:cNvPr id="68" name="Rectangle 6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9783061-DF00-A548-9220-64652AEC3D1A}"/>
              </a:ext>
            </a:extLst>
          </p:cNvPr>
          <p:cNvSpPr>
            <a:spLocks noGrp="1"/>
          </p:cNvSpPr>
          <p:nvPr>
            <p:ph type="body" sz="half" idx="2"/>
          </p:nvPr>
        </p:nvSpPr>
        <p:spPr>
          <a:xfrm>
            <a:off x="7239012" y="2031101"/>
            <a:ext cx="4282984" cy="3511943"/>
          </a:xfrm>
        </p:spPr>
        <p:txBody>
          <a:bodyPr vert="horz" lIns="91440" tIns="45720" rIns="91440" bIns="45720" rtlCol="0" anchor="ctr">
            <a:normAutofit/>
          </a:bodyPr>
          <a:lstStyle/>
          <a:p>
            <a:pPr indent="-228600">
              <a:buFont typeface="Arial" panose="020B0604020202020204" pitchFamily="34" charset="0"/>
              <a:buChar char="•"/>
            </a:pPr>
            <a:r>
              <a:rPr lang="en-US" sz="1800"/>
              <a:t>HedgeEdge is a secure and scalable stock trading platform that enables users to trade in real-time, manage portfolios, and manage financial transactions, while providing administrators with full control over stock creation, pricing, and market rules, all supported by a client-server architecture, real-time simulation, and strong security measures to ensure a smooth and reliable experience. </a:t>
            </a:r>
          </a:p>
          <a:p>
            <a:pPr indent="-228600">
              <a:buFont typeface="Arial" panose="020B0604020202020204" pitchFamily="34" charset="0"/>
              <a:buChar char="•"/>
            </a:pPr>
            <a:endParaRPr lang="en-US" sz="1800"/>
          </a:p>
        </p:txBody>
      </p:sp>
      <p:sp>
        <p:nvSpPr>
          <p:cNvPr id="69" name="Rectangle 6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7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FD700B-E4E5-980D-63A0-AF77CDA98D08}"/>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Progress Update: System Completion</a:t>
            </a:r>
          </a:p>
        </p:txBody>
      </p:sp>
      <p:sp>
        <p:nvSpPr>
          <p:cNvPr id="4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961F856-C934-AD15-5952-3D473929D085}"/>
              </a:ext>
            </a:extLst>
          </p:cNvPr>
          <p:cNvSpPr>
            <a:spLocks noGrp="1"/>
          </p:cNvSpPr>
          <p:nvPr>
            <p:ph type="body" sz="half" idx="2"/>
          </p:nvPr>
        </p:nvSpPr>
        <p:spPr>
          <a:xfrm>
            <a:off x="572493" y="2071316"/>
            <a:ext cx="6713552" cy="4119172"/>
          </a:xfrm>
        </p:spPr>
        <p:txBody>
          <a:bodyPr vert="horz" lIns="91440" tIns="45720" rIns="91440" bIns="45720" rtlCol="0" anchor="t">
            <a:normAutofit/>
          </a:bodyPr>
          <a:lstStyle/>
          <a:p>
            <a:pPr indent="-228600">
              <a:buFont typeface="Arial" panose="020B0604020202020204" pitchFamily="34" charset="0"/>
              <a:buChar char="•"/>
            </a:pPr>
            <a:r>
              <a:rPr lang="en-US" sz="1700" b="1"/>
              <a:t>Technology Solution Status:</a:t>
            </a:r>
          </a:p>
          <a:p>
            <a:pPr marL="342900" indent="-228600">
              <a:buFont typeface="Arial" panose="020B0604020202020204" pitchFamily="34" charset="0"/>
              <a:buChar char="•"/>
            </a:pPr>
            <a:r>
              <a:rPr lang="en-US" sz="1700"/>
              <a:t>Stock trading system fully built and operational.</a:t>
            </a:r>
          </a:p>
          <a:p>
            <a:pPr marL="342900" indent="-228600">
              <a:buFont typeface="Arial" panose="020B0604020202020204" pitchFamily="34" charset="0"/>
              <a:buChar char="•"/>
            </a:pPr>
            <a:r>
              <a:rPr lang="en-US" sz="1700"/>
              <a:t>All major customer &amp; administrator functions successfully developed, integrated, and tested.</a:t>
            </a:r>
          </a:p>
          <a:p>
            <a:pPr marL="342900" indent="-228600">
              <a:buFont typeface="Arial" panose="020B0604020202020204" pitchFamily="34" charset="0"/>
              <a:buChar char="•"/>
            </a:pPr>
            <a:r>
              <a:rPr lang="en-US" sz="1700"/>
              <a:t>Users can securely create accounts, manage portfolios, execute trades, and view real-time market changes.</a:t>
            </a:r>
          </a:p>
          <a:p>
            <a:pPr marL="342900" indent="-228600">
              <a:buFont typeface="Arial" panose="020B0604020202020204" pitchFamily="34" charset="0"/>
              <a:buChar char="•"/>
            </a:pPr>
            <a:r>
              <a:rPr lang="en-US" sz="1700"/>
              <a:t>Administrators have full control over stock creation, editing, market hours, and trading schedules.</a:t>
            </a:r>
          </a:p>
          <a:p>
            <a:pPr indent="-228600">
              <a:buFont typeface="Arial" panose="020B0604020202020204" pitchFamily="34" charset="0"/>
              <a:buChar char="•"/>
            </a:pPr>
            <a:r>
              <a:rPr lang="en-US" sz="1700" b="1"/>
              <a:t>Key Achievements:</a:t>
            </a:r>
          </a:p>
          <a:p>
            <a:pPr marL="342900" indent="-228600">
              <a:buFont typeface="Arial" panose="020B0604020202020204" pitchFamily="34" charset="0"/>
              <a:buChar char="•"/>
            </a:pPr>
            <a:r>
              <a:rPr lang="en-US" sz="1700"/>
              <a:t>Client-server architecture complete.</a:t>
            </a:r>
          </a:p>
          <a:p>
            <a:pPr marL="342900" indent="-228600">
              <a:buFont typeface="Arial" panose="020B0604020202020204" pitchFamily="34" charset="0"/>
              <a:buChar char="•"/>
            </a:pPr>
            <a:r>
              <a:rPr lang="en-US" sz="1700"/>
              <a:t>Real-time stock price simulation fully implemented.</a:t>
            </a:r>
          </a:p>
          <a:p>
            <a:pPr marL="342900" indent="-228600">
              <a:buFont typeface="Arial" panose="020B0604020202020204" pitchFamily="34" charset="0"/>
              <a:buChar char="•"/>
            </a:pPr>
            <a:r>
              <a:rPr lang="en-US" sz="1700"/>
              <a:t>Security features established for users &amp; administrators.</a:t>
            </a:r>
          </a:p>
        </p:txBody>
      </p:sp>
      <p:pic>
        <p:nvPicPr>
          <p:cNvPr id="6" name="Content Placeholder 5" descr="A blue and green logo&#10;&#10;AI-generated content may be incorrect.">
            <a:extLst>
              <a:ext uri="{FF2B5EF4-FFF2-40B4-BE49-F238E27FC236}">
                <a16:creationId xmlns:a16="http://schemas.microsoft.com/office/drawing/2014/main" id="{3EA60FBA-2FB7-28B3-BD44-1A86486E2E8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445" r="1347" b="-3"/>
          <a:stretch/>
        </p:blipFill>
        <p:spPr>
          <a:xfrm>
            <a:off x="7675658" y="2093976"/>
            <a:ext cx="3941064" cy="4096512"/>
          </a:xfrm>
          <a:prstGeom prst="rect">
            <a:avLst/>
          </a:prstGeom>
        </p:spPr>
      </p:pic>
    </p:spTree>
    <p:extLst>
      <p:ext uri="{BB962C8B-B14F-4D97-AF65-F5344CB8AC3E}">
        <p14:creationId xmlns:p14="http://schemas.microsoft.com/office/powerpoint/2010/main" val="333741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151B1A20-897A-0755-BAD1-08EB520B2D40}"/>
              </a:ext>
            </a:extLst>
          </p:cNvPr>
          <p:cNvPicPr>
            <a:picLocks noChangeAspect="1"/>
          </p:cNvPicPr>
          <p:nvPr/>
        </p:nvPicPr>
        <p:blipFill>
          <a:blip r:embed="rId2">
            <a:alphaModFix amt="50000"/>
          </a:blip>
          <a:srcRect t="17568" r="-1" b="5357"/>
          <a:stretch/>
        </p:blipFill>
        <p:spPr>
          <a:xfrm>
            <a:off x="20" y="10"/>
            <a:ext cx="12188931" cy="6857990"/>
          </a:xfrm>
          <a:prstGeom prst="rect">
            <a:avLst/>
          </a:prstGeom>
        </p:spPr>
      </p:pic>
      <p:sp>
        <p:nvSpPr>
          <p:cNvPr id="2" name="Title 1">
            <a:extLst>
              <a:ext uri="{FF2B5EF4-FFF2-40B4-BE49-F238E27FC236}">
                <a16:creationId xmlns:a16="http://schemas.microsoft.com/office/drawing/2014/main" id="{ACCA0273-30B6-1689-42A1-37AC56C3DAA0}"/>
              </a:ext>
            </a:extLst>
          </p:cNvPr>
          <p:cNvSpPr>
            <a:spLocks noGrp="1"/>
          </p:cNvSpPr>
          <p:nvPr>
            <p:ph type="ctrTitle"/>
          </p:nvPr>
        </p:nvSpPr>
        <p:spPr>
          <a:xfrm>
            <a:off x="1611782" y="2489377"/>
            <a:ext cx="9144000" cy="871029"/>
          </a:xfrm>
        </p:spPr>
        <p:txBody>
          <a:bodyPr>
            <a:normAutofit/>
          </a:bodyPr>
          <a:lstStyle/>
          <a:p>
            <a:r>
              <a:rPr lang="en-US" sz="5400">
                <a:solidFill>
                  <a:schemeClr val="bg1"/>
                </a:solidFill>
              </a:rPr>
              <a:t>Customer User Functions</a:t>
            </a:r>
          </a:p>
        </p:txBody>
      </p:sp>
      <p:sp>
        <p:nvSpPr>
          <p:cNvPr id="3" name="Subtitle 2">
            <a:extLst>
              <a:ext uri="{FF2B5EF4-FFF2-40B4-BE49-F238E27FC236}">
                <a16:creationId xmlns:a16="http://schemas.microsoft.com/office/drawing/2014/main" id="{E6E2F544-8CD0-8628-5CF1-F7ECF60008E7}"/>
              </a:ext>
            </a:extLst>
          </p:cNvPr>
          <p:cNvSpPr>
            <a:spLocks noGrp="1"/>
          </p:cNvSpPr>
          <p:nvPr>
            <p:ph type="subTitle" idx="1"/>
          </p:nvPr>
        </p:nvSpPr>
        <p:spPr>
          <a:xfrm>
            <a:off x="1527048" y="4599432"/>
            <a:ext cx="9144000" cy="1536192"/>
          </a:xfrm>
        </p:spPr>
        <p:txBody>
          <a:bodyPr>
            <a:normAutofit/>
          </a:bodyPr>
          <a:lstStyle/>
          <a:p>
            <a:pPr marL="342900" indent="-342900">
              <a:buFont typeface="Arial" panose="020B0604020202020204" pitchFamily="34" charset="0"/>
              <a:buChar char="•"/>
            </a:pPr>
            <a:r>
              <a:rPr lang="en-US">
                <a:solidFill>
                  <a:schemeClr val="bg1"/>
                </a:solidFill>
              </a:rPr>
              <a:t>HedgeEdge empowers customers to actively manage their investments through a range of secure, real-time features. The system supports all core trading and account management functions, ensuring a seamless user experience.</a:t>
            </a:r>
          </a:p>
        </p:txBody>
      </p:sp>
      <p:sp>
        <p:nvSpPr>
          <p:cNvPr id="5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77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DDE571-E57F-4AB5-83C7-30EB5DDC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C1B2E-960C-632C-B23F-BA2507FC53FC}"/>
              </a:ext>
            </a:extLst>
          </p:cNvPr>
          <p:cNvSpPr>
            <a:spLocks noGrp="1"/>
          </p:cNvSpPr>
          <p:nvPr>
            <p:ph type="title"/>
          </p:nvPr>
        </p:nvSpPr>
        <p:spPr>
          <a:xfrm>
            <a:off x="601843" y="990488"/>
            <a:ext cx="4958960" cy="1322944"/>
          </a:xfrm>
        </p:spPr>
        <p:txBody>
          <a:bodyPr vert="horz" lIns="91440" tIns="45720" rIns="91440" bIns="45720" rtlCol="0" anchor="ctr">
            <a:normAutofit fontScale="90000"/>
          </a:bodyPr>
          <a:lstStyle/>
          <a:p>
            <a:br>
              <a:rPr lang="en-US" sz="2800" kern="1200">
                <a:solidFill>
                  <a:schemeClr val="tx1">
                    <a:lumMod val="85000"/>
                    <a:lumOff val="15000"/>
                  </a:schemeClr>
                </a:solidFill>
                <a:latin typeface="+mj-lt"/>
                <a:ea typeface="+mj-ea"/>
                <a:cs typeface="+mj-cs"/>
              </a:rPr>
            </a:br>
            <a:r>
              <a:rPr lang="en-US" sz="2800" kern="1200">
                <a:solidFill>
                  <a:schemeClr val="tx1">
                    <a:lumMod val="85000"/>
                    <a:lumOff val="15000"/>
                  </a:schemeClr>
                </a:solidFill>
                <a:latin typeface="+mj-lt"/>
                <a:ea typeface="+mj-ea"/>
                <a:cs typeface="+mj-cs"/>
              </a:rPr>
              <a:t>         </a:t>
            </a:r>
            <a:r>
              <a:rPr lang="en-US" sz="4000">
                <a:solidFill>
                  <a:schemeClr val="tx1">
                    <a:lumMod val="85000"/>
                    <a:lumOff val="15000"/>
                  </a:schemeClr>
                </a:solidFill>
              </a:rPr>
              <a:t>Account  Management</a:t>
            </a:r>
            <a:br>
              <a:rPr lang="en-US" sz="4400" b="1">
                <a:solidFill>
                  <a:schemeClr val="tx1">
                    <a:lumMod val="85000"/>
                    <a:lumOff val="15000"/>
                  </a:schemeClr>
                </a:solidFill>
              </a:rPr>
            </a:br>
            <a:br>
              <a:rPr lang="en-US" sz="2800" kern="1200">
                <a:solidFill>
                  <a:schemeClr val="tx1">
                    <a:lumMod val="85000"/>
                    <a:lumOff val="15000"/>
                  </a:schemeClr>
                </a:solidFill>
                <a:latin typeface="+mj-lt"/>
                <a:ea typeface="+mj-ea"/>
                <a:cs typeface="+mj-cs"/>
              </a:rPr>
            </a:br>
            <a:endParaRPr lang="en-US" sz="2800" b="1" kern="1200">
              <a:solidFill>
                <a:schemeClr val="tx1">
                  <a:lumMod val="85000"/>
                  <a:lumOff val="15000"/>
                </a:schemeClr>
              </a:solidFill>
              <a:latin typeface="+mj-lt"/>
              <a:ea typeface="+mj-ea"/>
              <a:cs typeface="+mj-cs"/>
            </a:endParaRPr>
          </a:p>
        </p:txBody>
      </p:sp>
      <p:sp>
        <p:nvSpPr>
          <p:cNvPr id="4" name="Text Placeholder 3">
            <a:extLst>
              <a:ext uri="{FF2B5EF4-FFF2-40B4-BE49-F238E27FC236}">
                <a16:creationId xmlns:a16="http://schemas.microsoft.com/office/drawing/2014/main" id="{C1441FA8-D23A-A39B-F6B5-0564DE15B27F}"/>
              </a:ext>
            </a:extLst>
          </p:cNvPr>
          <p:cNvSpPr>
            <a:spLocks noGrp="1"/>
          </p:cNvSpPr>
          <p:nvPr>
            <p:ph type="body" sz="half" idx="2"/>
          </p:nvPr>
        </p:nvSpPr>
        <p:spPr>
          <a:xfrm>
            <a:off x="1137034" y="2231136"/>
            <a:ext cx="3968365" cy="3429000"/>
          </a:xfrm>
        </p:spPr>
        <p:txBody>
          <a:bodyPr vert="horz" lIns="91440" tIns="45720" rIns="91440" bIns="45720" rtlCol="0">
            <a:normAutofit/>
          </a:bodyPr>
          <a:lstStyle/>
          <a:p>
            <a:r>
              <a:rPr lang="en-US" sz="2000" b="1">
                <a:solidFill>
                  <a:schemeClr val="tx1">
                    <a:lumMod val="85000"/>
                    <a:lumOff val="15000"/>
                  </a:schemeClr>
                </a:solidFill>
              </a:rPr>
              <a:t>        </a:t>
            </a:r>
          </a:p>
          <a:p>
            <a:pPr marL="228600" indent="-228600">
              <a:buFont typeface="Arial" panose="020B0604020202020204" pitchFamily="34" charset="0"/>
              <a:buChar char="•"/>
            </a:pPr>
            <a:r>
              <a:rPr lang="en-US" sz="2400" b="1"/>
              <a:t>Create account:          </a:t>
            </a:r>
            <a:r>
              <a:rPr lang="en-US" sz="2000">
                <a:solidFill>
                  <a:schemeClr val="tx1">
                    <a:lumMod val="85000"/>
                    <a:lumOff val="15000"/>
                  </a:schemeClr>
                </a:solidFill>
              </a:rPr>
              <a:t>Customers register with Full Name, Username, Email, and Password.</a:t>
            </a:r>
          </a:p>
          <a:p>
            <a:pPr marL="228600" indent="-228600">
              <a:buFont typeface="Arial" panose="020B0604020202020204" pitchFamily="34" charset="0"/>
              <a:buChar char="•"/>
            </a:pPr>
            <a:r>
              <a:rPr lang="en-US" sz="2400" b="1"/>
              <a:t>Login:                                        </a:t>
            </a:r>
            <a:r>
              <a:rPr lang="en-US" sz="2000">
                <a:solidFill>
                  <a:schemeClr val="tx1">
                    <a:lumMod val="85000"/>
                    <a:lumOff val="15000"/>
                  </a:schemeClr>
                </a:solidFill>
              </a:rPr>
              <a:t>Secure access using their username and password.</a:t>
            </a:r>
          </a:p>
          <a:p>
            <a:pPr indent="-228600">
              <a:buFont typeface="Arial" panose="020B0604020202020204" pitchFamily="34" charset="0"/>
              <a:buChar char="•"/>
            </a:pPr>
            <a:endParaRPr lang="en-US" sz="2000">
              <a:solidFill>
                <a:schemeClr val="tx1">
                  <a:lumMod val="85000"/>
                  <a:lumOff val="15000"/>
                </a:schemeClr>
              </a:solidFill>
            </a:endParaRPr>
          </a:p>
        </p:txBody>
      </p:sp>
      <p:pic>
        <p:nvPicPr>
          <p:cNvPr id="10" name="Content Placeholder 9" descr="A screenshot of a computer&#10;&#10;AI-generated content may be incorrect.">
            <a:extLst>
              <a:ext uri="{FF2B5EF4-FFF2-40B4-BE49-F238E27FC236}">
                <a16:creationId xmlns:a16="http://schemas.microsoft.com/office/drawing/2014/main" id="{34FAA4FF-FB64-4A5F-ABA7-5A933F64F50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 b="18401"/>
          <a:stretch/>
        </p:blipFill>
        <p:spPr>
          <a:xfrm>
            <a:off x="5702185" y="1"/>
            <a:ext cx="6489823" cy="3429002"/>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12" name="Picture 11" descr="A screenshot of a login box&#10;&#10;AI-generated content may be incorrect.">
            <a:extLst>
              <a:ext uri="{FF2B5EF4-FFF2-40B4-BE49-F238E27FC236}">
                <a16:creationId xmlns:a16="http://schemas.microsoft.com/office/drawing/2014/main" id="{02534153-8A56-416A-ACFB-E3FE8C174621}"/>
              </a:ext>
            </a:extLst>
          </p:cNvPr>
          <p:cNvPicPr>
            <a:picLocks noChangeAspect="1"/>
          </p:cNvPicPr>
          <p:nvPr/>
        </p:nvPicPr>
        <p:blipFill>
          <a:blip r:embed="rId3">
            <a:extLst>
              <a:ext uri="{28A0092B-C50C-407E-A947-70E740481C1C}">
                <a14:useLocalDpi xmlns:a14="http://schemas.microsoft.com/office/drawing/2010/main" val="0"/>
              </a:ext>
            </a:extLst>
          </a:blip>
          <a:srcRect r="-3" b="23862"/>
          <a:stretch/>
        </p:blipFill>
        <p:spPr>
          <a:xfrm>
            <a:off x="5419420" y="3429000"/>
            <a:ext cx="6772580" cy="3429000"/>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p:spPr>
      </p:pic>
      <p:pic>
        <p:nvPicPr>
          <p:cNvPr id="15" name="Picture 14" descr="A yellow lock with a black keyhole&#10;&#10;AI-generated content may be incorrect.">
            <a:extLst>
              <a:ext uri="{FF2B5EF4-FFF2-40B4-BE49-F238E27FC236}">
                <a16:creationId xmlns:a16="http://schemas.microsoft.com/office/drawing/2014/main" id="{5C8582A5-38D4-D29F-F282-DEB17DEA536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9494" y="1229826"/>
            <a:ext cx="275153" cy="356955"/>
          </a:xfrm>
          <a:prstGeom prst="rect">
            <a:avLst/>
          </a:prstGeom>
        </p:spPr>
      </p:pic>
    </p:spTree>
    <p:extLst>
      <p:ext uri="{BB962C8B-B14F-4D97-AF65-F5344CB8AC3E}">
        <p14:creationId xmlns:p14="http://schemas.microsoft.com/office/powerpoint/2010/main" val="2167296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CA34-B747-078D-55E6-E10BE00FC1AF}"/>
              </a:ext>
            </a:extLst>
          </p:cNvPr>
          <p:cNvSpPr>
            <a:spLocks noGrp="1"/>
          </p:cNvSpPr>
          <p:nvPr>
            <p:ph type="title"/>
          </p:nvPr>
        </p:nvSpPr>
        <p:spPr>
          <a:xfrm>
            <a:off x="839788" y="365126"/>
            <a:ext cx="10515600" cy="921752"/>
          </a:xfrm>
        </p:spPr>
        <p:txBody>
          <a:bodyPr/>
          <a:lstStyle/>
          <a:p>
            <a:pPr algn="ctr"/>
            <a:r>
              <a:rPr lang="en-US" sz="4400"/>
              <a:t>     </a:t>
            </a:r>
            <a:r>
              <a:rPr lang="en-US" sz="3600"/>
              <a:t>Stock Trading</a:t>
            </a:r>
            <a:endParaRPr lang="en-US"/>
          </a:p>
        </p:txBody>
      </p:sp>
      <p:sp>
        <p:nvSpPr>
          <p:cNvPr id="3" name="Text Placeholder 2">
            <a:extLst>
              <a:ext uri="{FF2B5EF4-FFF2-40B4-BE49-F238E27FC236}">
                <a16:creationId xmlns:a16="http://schemas.microsoft.com/office/drawing/2014/main" id="{3AC70709-2FF9-4FEB-6E1C-16C5A326600E}"/>
              </a:ext>
            </a:extLst>
          </p:cNvPr>
          <p:cNvSpPr>
            <a:spLocks noGrp="1"/>
          </p:cNvSpPr>
          <p:nvPr>
            <p:ph type="body" idx="1"/>
          </p:nvPr>
        </p:nvSpPr>
        <p:spPr>
          <a:xfrm>
            <a:off x="807622" y="4798247"/>
            <a:ext cx="2796153" cy="1493574"/>
          </a:xfrm>
        </p:spPr>
        <p:txBody>
          <a:bodyPr>
            <a:normAutofit/>
          </a:bodyPr>
          <a:lstStyle/>
          <a:p>
            <a:r>
              <a:rPr lang="en-US" sz="1900" b="1"/>
              <a:t>Buy/Sell Stocks: </a:t>
            </a:r>
            <a:r>
              <a:rPr lang="en-US" sz="1900" b="0"/>
              <a:t>Users can buy or sell stocks at the current market price. </a:t>
            </a:r>
          </a:p>
          <a:p>
            <a:endParaRPr lang="en-US"/>
          </a:p>
        </p:txBody>
      </p:sp>
      <p:sp>
        <p:nvSpPr>
          <p:cNvPr id="5" name="Text Placeholder 4">
            <a:extLst>
              <a:ext uri="{FF2B5EF4-FFF2-40B4-BE49-F238E27FC236}">
                <a16:creationId xmlns:a16="http://schemas.microsoft.com/office/drawing/2014/main" id="{E3E8393E-D691-4E75-509E-63577F0AA6F0}"/>
              </a:ext>
            </a:extLst>
          </p:cNvPr>
          <p:cNvSpPr>
            <a:spLocks noGrp="1"/>
          </p:cNvSpPr>
          <p:nvPr>
            <p:ph type="body" sz="quarter" idx="3"/>
          </p:nvPr>
        </p:nvSpPr>
        <p:spPr>
          <a:xfrm>
            <a:off x="7017580" y="1647939"/>
            <a:ext cx="4163876" cy="921751"/>
          </a:xfrm>
        </p:spPr>
        <p:txBody>
          <a:bodyPr>
            <a:normAutofit/>
          </a:bodyPr>
          <a:lstStyle/>
          <a:p>
            <a:r>
              <a:rPr lang="en-US" sz="1800" b="1"/>
              <a:t>Market Hours Enforcement: </a:t>
            </a:r>
            <a:r>
              <a:rPr lang="en-US" sz="1800" b="0"/>
              <a:t>Trades are only allowed during designated market hours (weekdays, excluding holidays). </a:t>
            </a:r>
          </a:p>
        </p:txBody>
      </p:sp>
      <p:pic>
        <p:nvPicPr>
          <p:cNvPr id="10" name="Content Placeholder 9">
            <a:extLst>
              <a:ext uri="{FF2B5EF4-FFF2-40B4-BE49-F238E27FC236}">
                <a16:creationId xmlns:a16="http://schemas.microsoft.com/office/drawing/2014/main" id="{E9EF3701-6155-3375-4567-58F573A94CF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290291" y="2707455"/>
            <a:ext cx="3618454" cy="3684588"/>
          </a:xfrm>
        </p:spPr>
      </p:pic>
      <p:pic>
        <p:nvPicPr>
          <p:cNvPr id="11" name="Content Placeholder 5" descr="A red arrow pointing up&#10;&#10;AI-generated content may be incorrect.">
            <a:extLst>
              <a:ext uri="{FF2B5EF4-FFF2-40B4-BE49-F238E27FC236}">
                <a16:creationId xmlns:a16="http://schemas.microsoft.com/office/drawing/2014/main" id="{E9C124FB-CE00-039D-008C-74D87E89D8F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55581" y="566179"/>
            <a:ext cx="519646" cy="519646"/>
          </a:xfrm>
          <a:prstGeom prst="rect">
            <a:avLst/>
          </a:prstGeom>
        </p:spPr>
      </p:pic>
      <p:pic>
        <p:nvPicPr>
          <p:cNvPr id="9" name="Content Placeholder 8" descr="A screenshot of a graph&#10;&#10;AI-generated content may be incorrect.">
            <a:extLst>
              <a:ext uri="{FF2B5EF4-FFF2-40B4-BE49-F238E27FC236}">
                <a16:creationId xmlns:a16="http://schemas.microsoft.com/office/drawing/2014/main" id="{07361AD1-A2E1-ED94-4DCC-6E1BBD6FDC96}"/>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2792" y="1647939"/>
            <a:ext cx="3105815" cy="3142259"/>
          </a:xfrm>
        </p:spPr>
      </p:pic>
      <p:pic>
        <p:nvPicPr>
          <p:cNvPr id="13" name="Picture 12" descr="A screenshot of a graph&#10;&#10;AI-generated content may be incorrect.">
            <a:extLst>
              <a:ext uri="{FF2B5EF4-FFF2-40B4-BE49-F238E27FC236}">
                <a16:creationId xmlns:a16="http://schemas.microsoft.com/office/drawing/2014/main" id="{329D3445-D7F3-42A0-6D14-69E4CC9B20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1732" y="3149562"/>
            <a:ext cx="3113767" cy="3142259"/>
          </a:xfrm>
          <a:prstGeom prst="rect">
            <a:avLst/>
          </a:prstGeom>
        </p:spPr>
      </p:pic>
    </p:spTree>
    <p:extLst>
      <p:ext uri="{BB962C8B-B14F-4D97-AF65-F5344CB8AC3E}">
        <p14:creationId xmlns:p14="http://schemas.microsoft.com/office/powerpoint/2010/main" val="332583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F6E7D-F6B7-5B3F-7221-C3FBE55461B3}"/>
              </a:ext>
            </a:extLst>
          </p:cNvPr>
          <p:cNvSpPr>
            <a:spLocks noGrp="1"/>
          </p:cNvSpPr>
          <p:nvPr>
            <p:ph type="title"/>
          </p:nvPr>
        </p:nvSpPr>
        <p:spPr>
          <a:xfrm>
            <a:off x="517889" y="4883544"/>
            <a:ext cx="3876086" cy="1556907"/>
          </a:xfrm>
        </p:spPr>
        <p:txBody>
          <a:bodyPr vert="horz" lIns="91440" tIns="45720" rIns="91440" bIns="45720" rtlCol="0" anchor="ctr">
            <a:normAutofit/>
          </a:bodyPr>
          <a:lstStyle/>
          <a:p>
            <a:r>
              <a:rPr lang="en-US"/>
              <a:t>         </a:t>
            </a:r>
            <a:r>
              <a:rPr lang="en-US" sz="3600"/>
              <a:t>Portfolio &amp; Transaction History</a:t>
            </a:r>
            <a:br>
              <a:rPr lang="en-US"/>
            </a:br>
            <a:endParaRPr lang="en-US"/>
          </a:p>
        </p:txBody>
      </p:sp>
      <p:sp>
        <p:nvSpPr>
          <p:cNvPr id="63" name="Rectangle 6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AI-generated content may be incorrect.">
            <a:extLst>
              <a:ext uri="{FF2B5EF4-FFF2-40B4-BE49-F238E27FC236}">
                <a16:creationId xmlns:a16="http://schemas.microsoft.com/office/drawing/2014/main" id="{5D84A7C4-99BC-912E-1766-102543843DC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8953" b="15691"/>
          <a:stretch/>
        </p:blipFill>
        <p:spPr>
          <a:xfrm>
            <a:off x="959205" y="364142"/>
            <a:ext cx="10369645" cy="3867993"/>
          </a:xfrm>
          <a:prstGeom prst="rect">
            <a:avLst/>
          </a:prstGeom>
        </p:spPr>
      </p:pic>
      <p:sp>
        <p:nvSpPr>
          <p:cNvPr id="65" name="Rectangle 6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9DA4C4E-630A-6393-1699-8176E84A4CA3}"/>
              </a:ext>
            </a:extLst>
          </p:cNvPr>
          <p:cNvSpPr>
            <a:spLocks noGrp="1"/>
          </p:cNvSpPr>
          <p:nvPr>
            <p:ph type="body" sz="half" idx="2"/>
          </p:nvPr>
        </p:nvSpPr>
        <p:spPr>
          <a:xfrm>
            <a:off x="5162719" y="4883544"/>
            <a:ext cx="6586915" cy="1556907"/>
          </a:xfrm>
        </p:spPr>
        <p:txBody>
          <a:bodyPr vert="horz" lIns="91440" tIns="45720" rIns="91440" bIns="45720" rtlCol="0" anchor="ctr">
            <a:normAutofit/>
          </a:bodyPr>
          <a:lstStyle/>
          <a:p>
            <a:pPr marL="228600" indent="-228600">
              <a:buFont typeface="Arial" panose="020B0604020202020204" pitchFamily="34" charset="0"/>
              <a:buChar char="•"/>
            </a:pPr>
            <a:r>
              <a:rPr lang="en-US" sz="1800" b="1"/>
              <a:t>View Portfolio:</a:t>
            </a:r>
            <a:r>
              <a:rPr lang="en-US" sz="1800"/>
              <a:t> Users can see real-time updates of their stock holdings and available cash. </a:t>
            </a:r>
          </a:p>
          <a:p>
            <a:pPr marL="228600" indent="-228600">
              <a:buFont typeface="Arial" panose="020B0604020202020204" pitchFamily="34" charset="0"/>
              <a:buChar char="•"/>
            </a:pPr>
            <a:r>
              <a:rPr lang="en-US" sz="1800" b="1"/>
              <a:t>Transaction History: </a:t>
            </a:r>
            <a:r>
              <a:rPr lang="en-US" sz="1800"/>
              <a:t>Customers have access to a full log of a buy/sell orders and account actions. </a:t>
            </a:r>
          </a:p>
          <a:p>
            <a:pPr indent="-228600">
              <a:buFont typeface="Arial" panose="020B0604020202020204" pitchFamily="34" charset="0"/>
              <a:buChar char="•"/>
            </a:pPr>
            <a:endParaRPr lang="en-US" sz="1800"/>
          </a:p>
        </p:txBody>
      </p:sp>
    </p:spTree>
    <p:extLst>
      <p:ext uri="{BB962C8B-B14F-4D97-AF65-F5344CB8AC3E}">
        <p14:creationId xmlns:p14="http://schemas.microsoft.com/office/powerpoint/2010/main" val="236549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graph&#10;&#10;AI-generated content may be incorrect.">
            <a:extLst>
              <a:ext uri="{FF2B5EF4-FFF2-40B4-BE49-F238E27FC236}">
                <a16:creationId xmlns:a16="http://schemas.microsoft.com/office/drawing/2014/main" id="{3A2D4761-B6EB-38D3-15EA-2535E2EC1BC1}"/>
              </a:ext>
            </a:extLst>
          </p:cNvPr>
          <p:cNvPicPr>
            <a:picLocks noChangeAspect="1"/>
          </p:cNvPicPr>
          <p:nvPr/>
        </p:nvPicPr>
        <p:blipFill>
          <a:blip r:embed="rId2">
            <a:extLst>
              <a:ext uri="{28A0092B-C50C-407E-A947-70E740481C1C}">
                <a14:useLocalDpi xmlns:a14="http://schemas.microsoft.com/office/drawing/2010/main" val="0"/>
              </a:ext>
            </a:extLst>
          </a:blip>
          <a:srcRect l="2594" r="7620"/>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29A317CC-D113-DEA9-2AF0-A6DD5EECA264}"/>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kern="1200">
                <a:solidFill>
                  <a:schemeClr val="tx1">
                    <a:lumMod val="85000"/>
                    <a:lumOff val="15000"/>
                  </a:schemeClr>
                </a:solidFill>
                <a:latin typeface="+mj-lt"/>
                <a:ea typeface="+mj-ea"/>
                <a:cs typeface="+mj-cs"/>
              </a:rPr>
              <a:t>Cancel Transaction</a:t>
            </a:r>
          </a:p>
        </p:txBody>
      </p:sp>
      <p:sp>
        <p:nvSpPr>
          <p:cNvPr id="4" name="Text Placeholder 3">
            <a:extLst>
              <a:ext uri="{FF2B5EF4-FFF2-40B4-BE49-F238E27FC236}">
                <a16:creationId xmlns:a16="http://schemas.microsoft.com/office/drawing/2014/main" id="{87D1E231-9B06-68F1-A4F4-2E32F768F0E8}"/>
              </a:ext>
            </a:extLst>
          </p:cNvPr>
          <p:cNvSpPr>
            <a:spLocks noGrp="1"/>
          </p:cNvSpPr>
          <p:nvPr>
            <p:ph type="body" sz="half" idx="2"/>
          </p:nvPr>
        </p:nvSpPr>
        <p:spPr>
          <a:xfrm>
            <a:off x="599819" y="6059086"/>
            <a:ext cx="6931319" cy="349725"/>
          </a:xfrm>
        </p:spPr>
        <p:txBody>
          <a:bodyPr vert="horz" lIns="91440" tIns="45720" rIns="91440" bIns="45720" rtlCol="0" anchor="t">
            <a:normAutofit/>
          </a:bodyPr>
          <a:lstStyle/>
          <a:p>
            <a:r>
              <a:rPr lang="en-US" b="1" kern="1200">
                <a:solidFill>
                  <a:schemeClr val="tx1">
                    <a:lumMod val="85000"/>
                    <a:lumOff val="15000"/>
                  </a:schemeClr>
                </a:solidFill>
                <a:latin typeface="+mn-lt"/>
                <a:ea typeface="+mn-ea"/>
                <a:cs typeface="+mn-cs"/>
              </a:rPr>
              <a:t>Cancel Orders: </a:t>
            </a:r>
            <a:r>
              <a:rPr lang="en-US" kern="1200">
                <a:solidFill>
                  <a:schemeClr val="tx1">
                    <a:lumMod val="85000"/>
                    <a:lumOff val="15000"/>
                  </a:schemeClr>
                </a:solidFill>
                <a:latin typeface="+mn-lt"/>
                <a:ea typeface="+mn-ea"/>
                <a:cs typeface="+mn-cs"/>
              </a:rPr>
              <a:t>Customers may cancel an order before it’s executed</a:t>
            </a:r>
          </a:p>
        </p:txBody>
      </p:sp>
      <p:pic>
        <p:nvPicPr>
          <p:cNvPr id="10" name="Content Placeholder 9" descr="A screenshot of a computer&#10;&#10;AI-generated content may be incorrect.">
            <a:extLst>
              <a:ext uri="{FF2B5EF4-FFF2-40B4-BE49-F238E27FC236}">
                <a16:creationId xmlns:a16="http://schemas.microsoft.com/office/drawing/2014/main" id="{D3E0C7C5-AED2-31A4-0E29-FDB14505D9D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9140" b="12467"/>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203605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Office Them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8</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1_Office Theme</vt:lpstr>
      <vt:lpstr>HedgeEdge Stock Trading System </vt:lpstr>
      <vt:lpstr> About Us </vt:lpstr>
      <vt:lpstr>Technology Solution </vt:lpstr>
      <vt:lpstr>Progress Update: System Completion</vt:lpstr>
      <vt:lpstr>Customer User Functions</vt:lpstr>
      <vt:lpstr>          Account  Management  </vt:lpstr>
      <vt:lpstr>     Stock Trading</vt:lpstr>
      <vt:lpstr>         Portfolio &amp; Transaction History </vt:lpstr>
      <vt:lpstr>Cancel Transaction</vt:lpstr>
      <vt:lpstr>     Cash Management </vt:lpstr>
      <vt:lpstr>Administrator Functions</vt:lpstr>
      <vt:lpstr>Account Access </vt:lpstr>
      <vt:lpstr>        Stock Management </vt:lpstr>
      <vt:lpstr>Market Management </vt:lpstr>
      <vt:lpstr>Database Functions</vt:lpstr>
      <vt:lpstr>User Account Management</vt:lpstr>
      <vt:lpstr>Portfolio &amp; Transaction Tracking</vt:lpstr>
      <vt:lpstr>Stock Market Data Management</vt:lpstr>
      <vt:lpstr>Market Schedule  &amp; Trading Rules</vt:lpstr>
      <vt:lpstr>Security &amp; Data Integrity</vt:lpstr>
      <vt:lpstr>Stock Price Generator Function</vt:lpstr>
      <vt:lpstr>How it works</vt:lpstr>
      <vt:lpstr>Purpose and Impact</vt:lpstr>
      <vt:lpstr>Biggest Accomplishment: Fully Integrated Database</vt:lpstr>
      <vt:lpstr>Biggest Problem: Database Integration</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Genna Gillis</dc:creator>
  <cp:revision>1</cp:revision>
  <dcterms:created xsi:type="dcterms:W3CDTF">2025-03-30T05:30:06Z</dcterms:created>
  <dcterms:modified xsi:type="dcterms:W3CDTF">2025-04-28T02:35:33Z</dcterms:modified>
</cp:coreProperties>
</file>